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89" r:id="rId2"/>
  </p:sldMasterIdLst>
  <p:notesMasterIdLst>
    <p:notesMasterId r:id="rId33"/>
  </p:notesMasterIdLst>
  <p:sldIdLst>
    <p:sldId id="672" r:id="rId3"/>
    <p:sldId id="696" r:id="rId4"/>
    <p:sldId id="699" r:id="rId5"/>
    <p:sldId id="711" r:id="rId6"/>
    <p:sldId id="707" r:id="rId7"/>
    <p:sldId id="709" r:id="rId8"/>
    <p:sldId id="712" r:id="rId9"/>
    <p:sldId id="727" r:id="rId10"/>
    <p:sldId id="728" r:id="rId11"/>
    <p:sldId id="714" r:id="rId12"/>
    <p:sldId id="715" r:id="rId13"/>
    <p:sldId id="717" r:id="rId14"/>
    <p:sldId id="718" r:id="rId15"/>
    <p:sldId id="676" r:id="rId16"/>
    <p:sldId id="726" r:id="rId17"/>
    <p:sldId id="738" r:id="rId18"/>
    <p:sldId id="719" r:id="rId19"/>
    <p:sldId id="729" r:id="rId20"/>
    <p:sldId id="732" r:id="rId21"/>
    <p:sldId id="730" r:id="rId22"/>
    <p:sldId id="731" r:id="rId23"/>
    <p:sldId id="734" r:id="rId24"/>
    <p:sldId id="740" r:id="rId25"/>
    <p:sldId id="742" r:id="rId26"/>
    <p:sldId id="651" r:id="rId27"/>
    <p:sldId id="736" r:id="rId28"/>
    <p:sldId id="741" r:id="rId29"/>
    <p:sldId id="737" r:id="rId30"/>
    <p:sldId id="743" r:id="rId31"/>
    <p:sldId id="698" r:id="rId32"/>
  </p:sldIdLst>
  <p:sldSz cx="12192000" cy="6858000"/>
  <p:notesSz cx="6858000" cy="9144000"/>
  <p:custDataLst>
    <p:tags r:id="rId3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6666"/>
    <a:srgbClr val="FDFCFB"/>
    <a:srgbClr val="FF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37" autoAdjust="0"/>
    <p:restoredTop sz="74322" autoAdjust="0"/>
  </p:normalViewPr>
  <p:slideViewPr>
    <p:cSldViewPr snapToGrid="0">
      <p:cViewPr varScale="1">
        <p:scale>
          <a:sx n="83" d="100"/>
          <a:sy n="83" d="100"/>
        </p:scale>
        <p:origin x="51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5" d="100"/>
        <a:sy n="125" d="100"/>
      </p:scale>
      <p:origin x="0" y="-3985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tags" Target="tags/tag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1T10:42:06.7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0 858 24575,'52'81'0,"0"0"0,0 0 0,0 0 0,0 0 0,-1 0 0,1 0 0,0 0 0,0 0 0,0 0 0,2 2 0,5 8 0,2 4 0,-1-1 0,-1-6 0,-5-10 0,-7-15 0,-8-19 0,-10-25 0,3-35 0,25 0 0,-57-25 0,0 8 0,0 2 0,6-9 0,16-11 0,21-29-733,-11 38 0,3-1 733,6-14 0,1-4-1184,10-6 1,2-2 1183,6-7 0,2-1 0,-19 20 0,1-1 0,-2 3 0,14-11 0,-2 1-644,-2-2 1,-1 3 643,-12 15 0,0 2 0,0-2 0,0 2-110,-1 4 1,-2 2 109,19-22 1167,-11 14-1167,-17 21 2320,-9-2-2320,-7 18 1560,0 0-1560,0 3 292,0-10-292,9-25 0,3-16 0,8-17 0,0 0 0,-1 1 0,0 7 0,-7 12 0,-4 10 0,-6 14 0,-1 8 0,-1 9 0,-1 10 0,-4 1 0,-2 5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1T10:44:34.3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24575,'46'83'0,"-1"0"0,1 0 0,0 0 0,-1 0 0,1 0 0,0 0 0,-1 0 0,1 0 0,0 0 0,0 0 0,-1 0 0,1 0 0,0 0 0,-1 0 0,1 0 0,0 0 0,-1 0 0,1 0 0,4 8 0,2 4 0,1 3 0,2 3 0,0 0 0,0 0 0,-1-3 0,-3-2 0,-1-6 0,-4-5 0,-4-8 0,-4-8 0,-6-11 0,-6-10 0,-7-14 0,11 17 0,-30-41 0,0-23 0,-13-13 0,-7 1 0,3 0 0,-1 25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1T10:44:45.7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1911 1 24575,'-33'32'0,"1"13"0,-22 35 0,20-30 0,0 4-1549,1 3 1,0 3 1548,-8 10 0,-2 0 0,2-9 0,1 1 0,6 5 0,1-1 0,-5-11 0,-1-2 0,7 4 0,1 0 0,0-4 0,1-3 710,-19 26-710,4 6 0,7-22 0,-8 10 0,8-4 569,2-7-569,8-10 0,-1 15 0,-5-20 1594,-5 22-1594,8-15 224,-11 10-224,18-3 0,-19-6 0,20-5 0,-10-6 0,19-9 0,-4-1 0,7-13 0,-1-2 0,6-5 0,-4 0 0,4 0 0,0-1 0,-4 7 0,-2 1 0,-1 6 0,-5-1 0,1 1 0,4 0 0,-5 0 0,1-1 0,4-5 0,1 5 0,3-11 0,3 4 0,-5-5 0,5 5 0,-4-3 0,4 3 0,-5-5 0,0 5 0,5-4 0,-5 11 0,5-11 0,-6 4 0,6-5 0,-3 0 0,3 0 0,0-1 0,-4 1 0,4 0 0,-5 0 0,0-1 0,0 7 0,0-5 0,-7 10 0,6-9 0,-5 3 0,6-5 0,0 5 0,5-4 0,-4 5 0,4-6 0,0-1 0,-4 1 0,4 0 0,-5 0 0,5-1 0,-4 1 0,4 0 0,-5 0 0,5-1 0,-3-4 0,7 4 0,-2-5 0,-1 1 0,4 3 0,-8-8 0,8 8 0,-4-4 0,1 1 0,3 3 0,-8-8 0,8 7 0,-4-2 0,1-1 0,3-5 0,-3-11 0,4 5 0,0-4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F51752-2BA6-4267-BD9C-0255A6E7A7A8}" type="datetimeFigureOut">
              <a:rPr lang="zh-CN" altLang="en-US" smtClean="0"/>
              <a:t>2020/10/23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D02A4A-2F78-42A2-8BB5-4E355942CA2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51585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05312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/>
              <a:t>这里开始是重点 强调一下</a:t>
            </a:r>
            <a:endParaRPr kumimoji="1"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/>
              <a:t>CNN</a:t>
            </a:r>
            <a:r>
              <a:rPr kumimoji="1" lang="zh-CN" altLang="en-US" dirty="0"/>
              <a:t>具有处理图像的强大功能，那么如何利用深度神经网络处理我们的网络数据呢？来获得一样很好的效果 这是我们的目的</a:t>
            </a:r>
            <a:endParaRPr kumimoji="1"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/>
              <a:t>比如说我们在处理图像数据中 图像可能长宽不一样 但是可以经过</a:t>
            </a:r>
            <a:r>
              <a:rPr kumimoji="1" lang="en-US" altLang="zh-CN" dirty="0" err="1"/>
              <a:t>rashape</a:t>
            </a:r>
            <a:r>
              <a:rPr kumimoji="1" lang="zh-CN" altLang="en-US" dirty="0"/>
              <a:t>后输入到后面框架中去，不同大小的图像都可以作为输入，因为图像是一个二维网格，每个网格是一个像素，经过</a:t>
            </a:r>
            <a:r>
              <a:rPr kumimoji="1" lang="en-US" altLang="zh-CN" dirty="0"/>
              <a:t>reshape</a:t>
            </a:r>
            <a:r>
              <a:rPr kumimoji="1" lang="zh-CN" altLang="en-US" dirty="0"/>
              <a:t>携带的信息其实是差不多的。</a:t>
            </a:r>
            <a:endParaRPr kumimoji="1"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/>
              <a:t>但是图就不一样了，因为网络的结构和节点的个数是这个网络所携带信息的一大部分，所以我们不能像处理图像一样 压缩网络</a:t>
            </a:r>
            <a:endParaRPr kumimoji="1"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10629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/>
              <a:t>因为图像是个网格结构，图像局部结构相同，所以可以用相同大小的核在图像上滑动</a:t>
            </a:r>
            <a:endParaRPr kumimoji="1"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/>
              <a:t>另外卷积是基于空间位置的卷积。</a:t>
            </a:r>
            <a:endParaRPr kumimoji="1"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/>
              <a:t>比如这个图像有</a:t>
            </a:r>
            <a:r>
              <a:rPr kumimoji="1" lang="en-US" altLang="zh-CN" dirty="0"/>
              <a:t>8</a:t>
            </a:r>
            <a:r>
              <a:rPr kumimoji="1" lang="zh-CN" altLang="en-US" dirty="0"/>
              <a:t>个邻居，右边一个节点有</a:t>
            </a:r>
            <a:r>
              <a:rPr kumimoji="1" lang="en-US" altLang="zh-CN" dirty="0"/>
              <a:t>3</a:t>
            </a:r>
            <a:r>
              <a:rPr kumimoji="1" lang="zh-CN" altLang="en-US" dirty="0"/>
              <a:t>个邻居。然后我们分别弄个卷积核。但是网络中，卷积核在另外一个网络中就不可用了。</a:t>
            </a:r>
            <a:endParaRPr kumimoji="1"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为了克服空域图卷积的缺点，学者们提出了谱域上的图卷积，大概思想是利用图的拉普拉斯矩阵和傅里叶变换来进行卷积操作。基于谱域的图卷积目前在行为识别中应用较少，并且原理非常复杂，这里不做详细介绍，有兴趣的同学可以阅读相关文章。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20460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/>
              <a:t>然后我们来看看</a:t>
            </a:r>
            <a:r>
              <a:rPr kumimoji="1" lang="en-US" altLang="zh-CN" dirty="0" err="1"/>
              <a:t>gcn</a:t>
            </a:r>
            <a:r>
              <a:rPr kumimoji="1" lang="zh-CN" altLang="en-US" dirty="0"/>
              <a:t>是怎么把卷积核弄到网络上去的。首先先给</a:t>
            </a:r>
            <a:r>
              <a:rPr kumimoji="1" lang="en-US" altLang="zh-CN" dirty="0" err="1"/>
              <a:t>GCn</a:t>
            </a:r>
            <a:r>
              <a:rPr kumimoji="1" lang="zh-CN" altLang="en-US" dirty="0"/>
              <a:t>一个直观的解释，最上面的这个公式是</a:t>
            </a:r>
            <a:r>
              <a:rPr kumimoji="1" lang="en-US" altLang="zh-CN" dirty="0" err="1"/>
              <a:t>gcn</a:t>
            </a:r>
            <a:r>
              <a:rPr kumimoji="1" lang="zh-CN" altLang="en-US" dirty="0"/>
              <a:t>最核心的公式，我想了解过</a:t>
            </a:r>
            <a:r>
              <a:rPr kumimoji="1" lang="en-US" altLang="zh-CN" dirty="0" err="1"/>
              <a:t>gcn</a:t>
            </a:r>
            <a:r>
              <a:rPr kumimoji="1" lang="zh-CN" altLang="en-US" dirty="0"/>
              <a:t>的人对这个公式不陌生了</a:t>
            </a:r>
            <a:r>
              <a:rPr kumimoji="1" lang="en-US" altLang="zh-CN" dirty="0"/>
              <a:t>/</a:t>
            </a:r>
            <a:r>
              <a:rPr kumimoji="1" lang="zh-CN" altLang="en-US" dirty="0"/>
              <a:t>我来解释一下 首先</a:t>
            </a:r>
            <a:r>
              <a:rPr kumimoji="1" lang="en-US" altLang="zh-CN" dirty="0"/>
              <a:t>H</a:t>
            </a:r>
            <a:r>
              <a:rPr kumimoji="1" lang="zh-CN" altLang="en-US" dirty="0"/>
              <a:t>代表节点向量，一行代表一个节点的向量，所以是个</a:t>
            </a:r>
            <a:r>
              <a:rPr kumimoji="1" lang="en-US" altLang="zh-CN" dirty="0"/>
              <a:t>N</a:t>
            </a:r>
            <a:r>
              <a:rPr kumimoji="1" lang="zh-CN" altLang="en-US" dirty="0"/>
              <a:t>乘</a:t>
            </a:r>
            <a:r>
              <a:rPr kumimoji="1" lang="en-US" altLang="zh-CN" dirty="0"/>
              <a:t>F</a:t>
            </a:r>
            <a:r>
              <a:rPr kumimoji="1" lang="zh-CN" altLang="en-US" dirty="0"/>
              <a:t>的矩阵，</a:t>
            </a:r>
            <a:r>
              <a:rPr kumimoji="1" lang="en-US" altLang="zh-CN" dirty="0"/>
              <a:t>F</a:t>
            </a:r>
            <a:r>
              <a:rPr kumimoji="1" lang="zh-CN" altLang="en-US" dirty="0"/>
              <a:t>是节点向量的维数，这个式子表示输入</a:t>
            </a:r>
            <a:r>
              <a:rPr kumimoji="1" lang="en-US" altLang="zh-CN" dirty="0"/>
              <a:t>l</a:t>
            </a:r>
            <a:r>
              <a:rPr kumimoji="1" lang="zh-CN" altLang="en-US" dirty="0"/>
              <a:t>层的</a:t>
            </a:r>
            <a:r>
              <a:rPr kumimoji="1" lang="en-US" altLang="zh-CN" dirty="0"/>
              <a:t>H</a:t>
            </a:r>
            <a:r>
              <a:rPr kumimoji="1" lang="zh-CN" altLang="en-US" dirty="0"/>
              <a:t>，输出</a:t>
            </a:r>
            <a:r>
              <a:rPr kumimoji="1" lang="en-US" altLang="zh-CN" dirty="0"/>
              <a:t>l+1</a:t>
            </a:r>
            <a:r>
              <a:rPr kumimoji="1" lang="zh-CN" altLang="en-US" dirty="0"/>
              <a:t>层的</a:t>
            </a:r>
            <a:r>
              <a:rPr kumimoji="1" lang="en-US" altLang="zh-CN" dirty="0"/>
              <a:t>H</a:t>
            </a:r>
            <a:r>
              <a:rPr kumimoji="1" lang="zh-CN" altLang="en-US" dirty="0"/>
              <a:t>。</a:t>
            </a:r>
            <a:endParaRPr kumimoji="1"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/>
              <a:t>我</a:t>
            </a:r>
            <a:r>
              <a:rPr kumimoji="1" lang="en-US" altLang="zh-CN" dirty="0"/>
              <a:t>=</a:t>
            </a:r>
            <a:r>
              <a:rPr kumimoji="1" lang="zh-CN" altLang="en-US" dirty="0"/>
              <a:t>我们看看式子怎么直观的给推出来的，首先我们看 </a:t>
            </a:r>
            <a:r>
              <a:rPr kumimoji="1" lang="en-US" altLang="zh-CN" dirty="0"/>
              <a:t>A</a:t>
            </a:r>
            <a:r>
              <a:rPr kumimoji="1" lang="zh-CN" altLang="en-US" dirty="0"/>
              <a:t>是邻接矩阵 乘</a:t>
            </a:r>
            <a:r>
              <a:rPr kumimoji="1" lang="en-US" altLang="zh-CN" dirty="0"/>
              <a:t>H</a:t>
            </a:r>
            <a:r>
              <a:rPr kumimoji="1" lang="zh-CN" altLang="en-US" dirty="0"/>
              <a:t>后 相当于把邻居的向量表示加起来。等于下一层的节点表示。（下一页）</a:t>
            </a:r>
            <a:endParaRPr kumimoji="1"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/>
              <a:t>但是这样肯定不对，因为</a:t>
            </a:r>
            <a:r>
              <a:rPr kumimoji="1" lang="en-US" altLang="zh-CN" dirty="0"/>
              <a:t>A</a:t>
            </a:r>
            <a:r>
              <a:rPr kumimoji="1" lang="zh-CN" altLang="en-US" dirty="0"/>
              <a:t>的对角元素为</a:t>
            </a:r>
            <a:r>
              <a:rPr kumimoji="1" lang="en-US" altLang="zh-CN" dirty="0"/>
              <a:t>0</a:t>
            </a:r>
            <a:r>
              <a:rPr kumimoji="1" lang="zh-CN" altLang="en-US" dirty="0"/>
              <a:t>，把自己舍弃了 这样是很不合理的。所以要把自己加上去</a:t>
            </a:r>
            <a:endParaRPr kumimoji="1"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/>
              <a:t>但是如果像</a:t>
            </a:r>
            <a:r>
              <a:rPr kumimoji="1" lang="en-US" altLang="zh-CN" dirty="0"/>
              <a:t>a</a:t>
            </a:r>
            <a:r>
              <a:rPr kumimoji="1" lang="zh-CN" altLang="en-US" dirty="0"/>
              <a:t>节点 从上一层到下一层把自己和邻居的向量表示加起来，但是</a:t>
            </a:r>
            <a:r>
              <a:rPr kumimoji="1" lang="en-US" altLang="zh-CN" dirty="0"/>
              <a:t>a</a:t>
            </a:r>
            <a:r>
              <a:rPr kumimoji="1" lang="zh-CN" altLang="en-US" dirty="0"/>
              <a:t>这样 </a:t>
            </a:r>
            <a:r>
              <a:rPr kumimoji="1" lang="en-US" altLang="zh-CN" dirty="0"/>
              <a:t>4</a:t>
            </a:r>
            <a:r>
              <a:rPr kumimoji="1" lang="zh-CN" altLang="en-US" dirty="0"/>
              <a:t>个元素相加，随着神经网络的层数增加，</a:t>
            </a:r>
            <a:r>
              <a:rPr kumimoji="1" lang="en-US" altLang="zh-CN" dirty="0"/>
              <a:t>a</a:t>
            </a:r>
            <a:r>
              <a:rPr kumimoji="1" lang="zh-CN" altLang="en-US" dirty="0"/>
              <a:t>向量的范数或者说它每一纬的值会非常大，造成梯度消失现象。所以不合理，我们就做个平均，一个节点有</a:t>
            </a:r>
            <a:r>
              <a:rPr kumimoji="1" lang="en-US" altLang="zh-CN" dirty="0"/>
              <a:t>3</a:t>
            </a:r>
            <a:r>
              <a:rPr kumimoji="1" lang="zh-CN" altLang="en-US" dirty="0"/>
              <a:t>个节点 那么久就处以</a:t>
            </a:r>
            <a:r>
              <a:rPr kumimoji="1" lang="en-US" altLang="zh-CN" dirty="0"/>
              <a:t>4</a:t>
            </a:r>
            <a:r>
              <a:rPr kumimoji="1" lang="zh-CN" altLang="en-US" dirty="0"/>
              <a:t>，这是第三个公式表达的式子，</a:t>
            </a:r>
            <a:r>
              <a:rPr kumimoji="1" lang="en-US" altLang="zh-CN" dirty="0"/>
              <a:t>D</a:t>
            </a:r>
            <a:r>
              <a:rPr kumimoji="1" lang="zh-CN" altLang="en-US" dirty="0"/>
              <a:t> </a:t>
            </a:r>
            <a:r>
              <a:rPr kumimoji="1" lang="en-US" altLang="zh-CN" dirty="0"/>
              <a:t>hat</a:t>
            </a:r>
            <a:r>
              <a:rPr kumimoji="1" lang="zh-CN" altLang="en-US" dirty="0"/>
              <a:t>表达度矩阵 把</a:t>
            </a:r>
            <a:r>
              <a:rPr kumimoji="1" lang="en-US" altLang="zh-CN" dirty="0"/>
              <a:t>a</a:t>
            </a:r>
            <a:r>
              <a:rPr kumimoji="1" lang="zh-CN" altLang="en-US" dirty="0"/>
              <a:t>的每一行加起来放对角矩阵上面。</a:t>
            </a:r>
            <a:endParaRPr kumimoji="1"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/>
              <a:t>第</a:t>
            </a:r>
            <a:r>
              <a:rPr kumimoji="1" lang="en-US" altLang="zh-CN" dirty="0"/>
              <a:t>4</a:t>
            </a:r>
            <a:r>
              <a:rPr kumimoji="1" lang="zh-CN" altLang="en-US" dirty="0"/>
              <a:t>条叫对角归一化</a:t>
            </a:r>
            <a:r>
              <a:rPr kumimoji="1" lang="en-US" altLang="zh-CN" dirty="0"/>
              <a:t>-1/2</a:t>
            </a:r>
            <a:r>
              <a:rPr kumimoji="1" lang="zh-CN" altLang="en-US" dirty="0"/>
              <a:t>等于开根号，，效果会变得更好 。这样节点能很好的聚集自己的信息和邻居的信息。</a:t>
            </a:r>
            <a:endParaRPr kumimoji="1"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/>
              <a:t>GCN</a:t>
            </a:r>
            <a:r>
              <a:rPr kumimoji="1" lang="zh-CN" altLang="en-US" dirty="0"/>
              <a:t>可以扩展到加权网络。</a:t>
            </a:r>
            <a:endParaRPr kumimoji="1"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35772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9033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591528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/>
              <a:t>介绍一下结构（从左到右边）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60323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dirty="0"/>
              <a:t>本文的第一个创新点 统一到异构图中</a:t>
            </a:r>
            <a:endParaRPr lang="en-US" altLang="zh-CN" sz="1200" dirty="0"/>
          </a:p>
          <a:p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三种节点两种边</a:t>
            </a:r>
          </a:p>
          <a:p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User item bundle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节点</a:t>
            </a:r>
          </a:p>
          <a:p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User-item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交互边， 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item-bundle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交互边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28344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这个模型中设置了两个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level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embedding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传播</a:t>
            </a:r>
          </a:p>
          <a:p>
            <a:r>
              <a:rPr lang="zh-CN" altLang="en-US" sz="1200" dirty="0"/>
              <a:t>注意 还是分开训练，只是输入的不一样了。</a:t>
            </a:r>
            <a:endParaRPr lang="en-US" altLang="zh-CN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/>
              <a:t>2.</a:t>
            </a:r>
            <a:r>
              <a:rPr kumimoji="1" lang="zh-CN" altLang="en-US" dirty="0"/>
              <a:t>大多数现有的捆绑推荐作品将项目和捆绑推荐视为两个独立的任务，而通过共享模型参数将其关联起来。</a:t>
            </a:r>
            <a:endParaRPr kumimoji="1"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/>
              <a:t>但是两个附属实体的分离建模。参数共享并没有明确地模拟用户、项目之间的关系。</a:t>
            </a:r>
            <a:br>
              <a:rPr lang="zh-CN" altLang="en-US" dirty="0"/>
            </a:br>
            <a:endParaRPr kumimoji="1" lang="en-US" altLang="zh-CN" sz="1200" dirty="0"/>
          </a:p>
          <a:p>
            <a:r>
              <a:rPr kumimoji="1" lang="en-US" altLang="zh-CN" sz="1200" dirty="0"/>
              <a:t>item</a:t>
            </a:r>
            <a:r>
              <a:rPr kumimoji="1" lang="zh-CN" altLang="en-US" sz="1200" dirty="0"/>
              <a:t>级别的传播，它考虑</a:t>
            </a:r>
            <a:r>
              <a:rPr kumimoji="1" lang="en-US" altLang="zh-CN" sz="1200" dirty="0"/>
              <a:t>item</a:t>
            </a:r>
            <a:r>
              <a:rPr kumimoji="1" lang="zh-CN" altLang="en-US" sz="1200" dirty="0"/>
              <a:t>和</a:t>
            </a:r>
            <a:r>
              <a:rPr kumimoji="1" lang="en-US" altLang="zh-CN" sz="1200" dirty="0"/>
              <a:t>item</a:t>
            </a:r>
            <a:r>
              <a:rPr kumimoji="1" lang="zh-CN" altLang="en-US" sz="1200" dirty="0"/>
              <a:t>之间的关系。</a:t>
            </a:r>
            <a:r>
              <a:rPr kumimoji="1" lang="zh-CN" altLang="en-US" dirty="0"/>
              <a:t>（它统一了用户节点、物品节点和捆绑节点组成一个异构的图。）</a:t>
            </a:r>
            <a:endParaRPr kumimoji="1"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/>
              <a:t>前面讲</a:t>
            </a:r>
            <a:r>
              <a:rPr kumimoji="1" lang="en-US" altLang="zh-CN" dirty="0"/>
              <a:t>GCN</a:t>
            </a:r>
            <a:r>
              <a:rPr kumimoji="1" lang="zh-CN" altLang="en-US" dirty="0"/>
              <a:t>就是为了数学公式的铺垫</a:t>
            </a:r>
            <a:endParaRPr kumimoji="1"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/>
              <a:t>这里的</a:t>
            </a:r>
            <a:r>
              <a:rPr kumimoji="1" lang="en-US" altLang="zh-CN" dirty="0"/>
              <a:t>P</a:t>
            </a:r>
            <a:r>
              <a:rPr kumimoji="1" lang="zh-CN" altLang="en-US" dirty="0"/>
              <a:t>小</a:t>
            </a:r>
            <a:r>
              <a:rPr kumimoji="1" lang="en-US" altLang="zh-CN" dirty="0"/>
              <a:t>u</a:t>
            </a:r>
            <a:r>
              <a:rPr kumimoji="1" lang="zh-CN" altLang="en-US" dirty="0"/>
              <a:t>就是公式里面的</a:t>
            </a:r>
            <a:r>
              <a:rPr kumimoji="1" lang="en-US" altLang="zh-CN" dirty="0"/>
              <a:t>DADH</a:t>
            </a:r>
            <a:endParaRPr kumimoji="1" lang="en-US" altLang="zh-CN" sz="1200" dirty="0"/>
          </a:p>
          <a:p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类似传统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User-item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模型，用邻居信息和自身旧信息 更新自身</a:t>
            </a:r>
          </a:p>
          <a:p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最后聚合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item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来表示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bundle</a:t>
            </a:r>
          </a:p>
          <a:p>
            <a:endParaRPr kumimoji="1" lang="en-US" altLang="zh-CN" sz="1200" dirty="0"/>
          </a:p>
          <a:p>
            <a:r>
              <a:rPr kumimoji="1" lang="zh-CN" altLang="en-US" dirty="0"/>
              <a:t>为了抓住用户对物品的偏好和物品本身的特性，我们在用户和物品之间建立了一个嵌入式的传播层，然后从物品到捆绑的信息池可以抓住物品层面的语义信息。然后，从物品到捆绑的信息池可以从</a:t>
            </a:r>
            <a:r>
              <a:rPr kumimoji="1" lang="en-US" altLang="zh-CN" dirty="0"/>
              <a:t>item</a:t>
            </a:r>
            <a:r>
              <a:rPr kumimoji="1" lang="zh-CN" altLang="en-US" dirty="0"/>
              <a:t>层面抓住捆绑的语义信息。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52831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sz="1200" dirty="0"/>
              <a:t>本文的第二个创新点 考虑</a:t>
            </a:r>
            <a:r>
              <a:rPr lang="en" altLang="zh-CN" sz="1200" dirty="0"/>
              <a:t>Bundle</a:t>
            </a:r>
            <a:r>
              <a:rPr lang="zh-CN" altLang="en-US" sz="1200" dirty="0"/>
              <a:t>和</a:t>
            </a:r>
            <a:r>
              <a:rPr lang="en" altLang="zh-CN" sz="1200" dirty="0"/>
              <a:t>Bundle</a:t>
            </a:r>
            <a:r>
              <a:rPr lang="zh-CN" altLang="en-US" sz="1200" dirty="0"/>
              <a:t>的关系。</a:t>
            </a:r>
            <a:br>
              <a:rPr lang="en-US" altLang="zh-CN" sz="1200" dirty="0"/>
            </a:br>
            <a:r>
              <a:rPr lang="zh-CN" altLang="en-US" sz="1200" dirty="0"/>
              <a:t>注意 还是分开训练，只是输入的不一样了。</a:t>
            </a:r>
            <a:endParaRPr lang="en-US" altLang="zh-CN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/>
              <a:t>2.</a:t>
            </a:r>
            <a:r>
              <a:rPr kumimoji="1" lang="zh-CN" altLang="en-US" dirty="0"/>
              <a:t>大多数现有的捆绑推荐作品将项目和捆绑推荐视为两个独立的任务，而通过共享模型参数将其关联起来。</a:t>
            </a:r>
            <a:endParaRPr kumimoji="1"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/>
              <a:t>但是两个附属实体的分离建模。参数共享并没有明确地模拟用户、项目之间的关系。</a:t>
            </a:r>
            <a:endParaRPr kumimoji="1"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/>
              <a:t>（它统一了用户节点、物品节点和捆绑节点组成一个异构的图。）</a:t>
            </a:r>
            <a:endParaRPr kumimoji="1" lang="en-US" altLang="zh-CN" dirty="0"/>
          </a:p>
          <a:p>
            <a:endParaRPr lang="en-US" altLang="zh-CN" sz="1200" dirty="0"/>
          </a:p>
          <a:p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Bundle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还利用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Mb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加入了 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bundle-item-bundle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路径中其他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bundle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item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重叠性信息，便于学到更精细的嵌入</a:t>
            </a:r>
            <a:r>
              <a:rPr lang="zh-CN" altLang="en-US" sz="1200" dirty="0"/>
              <a:t>，以实现 从捆绑层面学习对捆绑的偏好。然后，进行用户对捆绑的嵌入传播，提取捆绑整体属性。</a:t>
            </a:r>
            <a:endParaRPr lang="en-US" altLang="zh-CN" sz="1200" dirty="0"/>
          </a:p>
          <a:p>
            <a:endParaRPr lang="en-US" altLang="zh-CN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/>
              <a:t>前面讲</a:t>
            </a:r>
            <a:r>
              <a:rPr kumimoji="1" lang="en-US" altLang="zh-CN" dirty="0"/>
              <a:t>GCN</a:t>
            </a:r>
            <a:r>
              <a:rPr kumimoji="1" lang="zh-CN" altLang="en-US" dirty="0"/>
              <a:t>就是为了数学公式的铺垫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12361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/>
              <a:t>前面讲</a:t>
            </a:r>
            <a:r>
              <a:rPr kumimoji="1" lang="en-US" altLang="zh-CN" dirty="0"/>
              <a:t>GCN</a:t>
            </a:r>
            <a:r>
              <a:rPr kumimoji="1" lang="zh-CN" altLang="en-US" dirty="0"/>
              <a:t>就是为了数学公式的铺垫</a:t>
            </a:r>
            <a:endParaRPr kumimoji="1"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/>
              <a:t>这里的</a:t>
            </a:r>
            <a:r>
              <a:rPr kumimoji="1" lang="en-US" altLang="zh-CN" dirty="0"/>
              <a:t>P</a:t>
            </a:r>
            <a:r>
              <a:rPr kumimoji="1" lang="zh-CN" altLang="en-US" dirty="0"/>
              <a:t>小</a:t>
            </a:r>
            <a:r>
              <a:rPr kumimoji="1" lang="en-US" altLang="zh-CN" dirty="0"/>
              <a:t>u</a:t>
            </a:r>
            <a:r>
              <a:rPr kumimoji="1" lang="zh-CN" altLang="en-US" dirty="0"/>
              <a:t>就是公式里面的</a:t>
            </a:r>
            <a:r>
              <a:rPr kumimoji="1" lang="en-US" altLang="zh-CN" dirty="0"/>
              <a:t>DADH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55843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D02A4A-2F78-42A2-8BB5-4E355942CA2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4851104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sz="1200" dirty="0"/>
              <a:t>在反复做了</a:t>
            </a:r>
            <a:r>
              <a:rPr kumimoji="1" lang="en" altLang="zh-CN" sz="1200" dirty="0"/>
              <a:t>L</a:t>
            </a:r>
            <a:r>
              <a:rPr kumimoji="1" lang="zh-CN" altLang="en-US" sz="1200" dirty="0"/>
              <a:t>次这样的传播后，得到了</a:t>
            </a:r>
            <a:r>
              <a:rPr kumimoji="1" lang="en" altLang="zh-CN" sz="1200" dirty="0"/>
              <a:t>L</a:t>
            </a:r>
            <a:r>
              <a:rPr kumimoji="1" lang="zh-CN" altLang="en-US" sz="1200" dirty="0"/>
              <a:t>个用户</a:t>
            </a:r>
            <a:r>
              <a:rPr kumimoji="1" lang="en-US" altLang="zh-CN" sz="1200" dirty="0"/>
              <a:t>/</a:t>
            </a:r>
            <a:r>
              <a:rPr kumimoji="1" lang="zh-CN" altLang="en-US" sz="1200" dirty="0"/>
              <a:t>包的嵌入。将所有层的嵌入进行串联，结合从不同深度的邻居接收到的信息进行预测。</a:t>
            </a:r>
            <a:endParaRPr kumimoji="1" lang="en-US" altLang="zh-CN" sz="1200" dirty="0"/>
          </a:p>
          <a:p>
            <a:r>
              <a:rPr kumimoji="1" lang="zh-CN" altLang="en-US" sz="1200" dirty="0"/>
              <a:t>最后，利用</a:t>
            </a:r>
            <a:r>
              <a:rPr kumimoji="1" lang="zh-CN" altLang="en-US" sz="1200" b="1" dirty="0"/>
              <a:t>内积</a:t>
            </a:r>
            <a:r>
              <a:rPr kumimoji="1" lang="zh-CN" altLang="en-US" sz="1200" dirty="0"/>
              <a:t>进行最终预测打分</a:t>
            </a:r>
            <a:endParaRPr kumimoji="1" lang="en-US" altLang="zh-CN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类似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NGCF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把多次传播后得到的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embeddings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拼接在一起。  神经图协同过滤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NGCF</a:t>
            </a:r>
            <a:endParaRPr lang="zh-CN" alt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用两个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level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内积之和来生成最后的预测打分。</a:t>
            </a:r>
          </a:p>
          <a:p>
            <a:endParaRPr kumimoji="1" lang="en-US" altLang="zh-CN" sz="1200" dirty="0"/>
          </a:p>
          <a:p>
            <a:r>
              <a:rPr kumimoji="1" lang="zh-CN" altLang="en-US" sz="1200" dirty="0"/>
              <a:t>捆绑和项目级别如下：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725326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模型大致收敛后，专门学习用户跟大多数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item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有交互，但是没有跟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bundle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交互的样本以及和正样本重叠度高的负样本。</a:t>
            </a:r>
          </a:p>
          <a:p>
            <a:br>
              <a:rPr lang="zh-CN" altLang="en-US" dirty="0"/>
            </a:br>
            <a:r>
              <a:rPr lang="zh-CN" altLang="en-US" dirty="0"/>
              <a:t>尽管用户喜欢捆绑中的大多数项目，但可能会拒绝接受</a:t>
            </a:r>
          </a:p>
          <a:p>
            <a:r>
              <a:rPr lang="zh-CN" altLang="en-US" dirty="0"/>
              <a:t>捆绑，因为存在一个不喜欢的项目。对于两个高度</a:t>
            </a:r>
          </a:p>
          <a:p>
            <a:r>
              <a:rPr lang="zh-CN" altLang="en-US" dirty="0"/>
              <a:t>类似的捆绑，用户最终选择的关键是它们的非重叠部分。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645286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/>
              <a:t>1.Graph</a:t>
            </a:r>
            <a:r>
              <a:rPr kumimoji="1" lang="zh-CN" altLang="en-US" dirty="0"/>
              <a:t>数据普遍存在，如果只是单纯的当作独立的节点一个个去做的话，会损失很多潜在的信息</a:t>
            </a:r>
            <a:endParaRPr kumimoji="1"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/>
              <a:t>2.</a:t>
            </a:r>
            <a:r>
              <a:rPr kumimoji="1" lang="zh-CN" altLang="en-US" dirty="0"/>
              <a:t>大多数现有的捆绑推荐作品将项目和捆绑推荐视为两个独立的任务，而通过共享模型参数将其关联起来。</a:t>
            </a:r>
            <a:endParaRPr kumimoji="1"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/>
              <a:t>但是两个附属实体的分离建模。参数共享并没有明确地模拟用户、项目之间的关系。</a:t>
            </a:r>
            <a:endParaRPr kumimoji="1"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/>
              <a:t>（它统一了用户节点、物品节点和捆绑节点组成一个异构的图。）</a:t>
            </a:r>
            <a:endParaRPr kumimoji="1"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/>
              <a:t>3.</a:t>
            </a:r>
            <a:r>
              <a:rPr kumimoji="1" lang="zh-CN" altLang="en-US" dirty="0"/>
              <a:t>捆绑中的项目之间的密切联系会使得两个捆绑的一些项目非常相似。相似的程度可以是从它们共享的物品数量推断。例如，计算机共享五个组件的集合比两个组件的性能更接近。电影列表，共享十部电影比五部电影的电影主题更接近。对于用户，这种共享更多项目的捆绑通常可以更有可能被考虑到。</a:t>
            </a:r>
            <a:endParaRPr kumimoji="1"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/>
              <a:t>4.</a:t>
            </a:r>
            <a:r>
              <a:rPr kumimoji="1" lang="zh-CN" altLang="en-US" dirty="0"/>
              <a:t>在捆绑层面上，对于两个高度相似的捆绑，关键是到用户的最终选择是他们的非重叠部分。可能会因为有一个不喜欢的人而拒绝捆绑。</a:t>
            </a:r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49328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D02A4A-2F78-42A2-8BB5-4E355942CA2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2489011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/>
              <a:t>﻿The performance of GCN-TG and NGCF-TG with the same constructed</a:t>
            </a:r>
            <a:r>
              <a:rPr kumimoji="1" lang="zh-CN" altLang="en-US" dirty="0"/>
              <a:t> </a:t>
            </a:r>
            <a:r>
              <a:rPr kumimoji="1" lang="en-US" altLang="zh-CN" dirty="0"/>
              <a:t>graph as BGCN is not always better than GCN-BG and NGCFBG. This shows that if the model itself cannot distinguish 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affiliation relation between item and bundle nodes, the extra</a:t>
            </a:r>
            <a:r>
              <a:rPr kumimoji="1" lang="zh-CN" altLang="en-US" dirty="0"/>
              <a:t> </a:t>
            </a:r>
            <a:r>
              <a:rPr kumimoji="1" lang="en-US" altLang="zh-CN" dirty="0"/>
              <a:t>item input may bring the noise. Therefore, our special design for</a:t>
            </a:r>
            <a:r>
              <a:rPr kumimoji="1" lang="zh-CN" altLang="en-US" dirty="0"/>
              <a:t> </a:t>
            </a:r>
            <a:r>
              <a:rPr kumimoji="1" lang="en-US" altLang="zh-CN" dirty="0"/>
              <a:t>propagation in the tripartite unified graph is necessary.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/>
              <a:t>异构图重要性</a:t>
            </a:r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428223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/>
              <a:t>虽然</a:t>
            </a:r>
            <a:r>
              <a:rPr kumimoji="1" lang="en-US" altLang="zh-CN" dirty="0"/>
              <a:t>GCN</a:t>
            </a:r>
            <a:r>
              <a:rPr kumimoji="1" lang="zh-CN" altLang="en-US" dirty="0"/>
              <a:t>和</a:t>
            </a:r>
            <a:r>
              <a:rPr kumimoji="1" lang="en-US" altLang="zh-CN" dirty="0"/>
              <a:t>NGCF</a:t>
            </a:r>
            <a:r>
              <a:rPr kumimoji="1" lang="zh-CN" altLang="en-US" dirty="0"/>
              <a:t>相比</a:t>
            </a:r>
            <a:r>
              <a:rPr kumimoji="1" lang="en-US" altLang="zh-CN" dirty="0"/>
              <a:t>MFBPR</a:t>
            </a:r>
            <a:r>
              <a:rPr kumimoji="1" lang="zh-CN" altLang="en-US" dirty="0"/>
              <a:t>有更好的性能，证明了图模型的强大威力，但它们未能超过最先进的利用物品交互来推荐</a:t>
            </a:r>
            <a:r>
              <a:rPr kumimoji="1" lang="en-US" altLang="zh-CN" dirty="0"/>
              <a:t>bundle</a:t>
            </a:r>
            <a:r>
              <a:rPr kumimoji="1" lang="zh-CN" altLang="en-US" dirty="0"/>
              <a:t>的基线</a:t>
            </a:r>
            <a:r>
              <a:rPr kumimoji="1" lang="en-US" altLang="zh-CN" dirty="0"/>
              <a:t>DAM</a:t>
            </a:r>
            <a:r>
              <a:rPr kumimoji="1" lang="zh-CN" altLang="en-US" dirty="0"/>
              <a:t>。因此，让图神经网络在</a:t>
            </a:r>
            <a:r>
              <a:rPr kumimoji="1" lang="en-US" altLang="zh-CN" dirty="0"/>
              <a:t>bundle</a:t>
            </a:r>
            <a:r>
              <a:rPr kumimoji="1" lang="zh-CN" altLang="en-US" dirty="0"/>
              <a:t>任务中工作的设计是必要的，这也验证了我们将物品纳入用户</a:t>
            </a:r>
            <a:r>
              <a:rPr kumimoji="1" lang="en-US" altLang="zh-CN" dirty="0"/>
              <a:t>bundle</a:t>
            </a:r>
            <a:r>
              <a:rPr kumimoji="1" lang="zh-CN" altLang="en-US" dirty="0"/>
              <a:t>图的动机。</a:t>
            </a:r>
            <a:endParaRPr kumimoji="1"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/>
              <a:t>神经网络的重要性</a:t>
            </a:r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050410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084593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/>
              <a:t>与物品相比，捆绑物的交互作用极为罕见，所以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/>
              <a:t>数据稀少是捆绑推荐的重要问题。为了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/>
              <a:t>研究我们的方法是否可以缓解数据稀疏性问题。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/>
              <a:t>我们根据稀疏度将用户分为三组，如图所示。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/>
              <a:t>在图</a:t>
            </a:r>
            <a:r>
              <a:rPr kumimoji="1" lang="en-US" altLang="zh-CN" dirty="0"/>
              <a:t>2</a:t>
            </a:r>
            <a:r>
              <a:rPr kumimoji="1" lang="zh-CN" altLang="en-US" dirty="0"/>
              <a:t>中，并呈现出推荐性能的。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/>
              <a:t>网易数据集。从结果中我们可以观察到</a:t>
            </a:r>
            <a:r>
              <a:rPr kumimoji="1" lang="en-US" altLang="zh-CN" dirty="0"/>
              <a:t>BGCN</a:t>
            </a:r>
            <a:r>
              <a:rPr kumimoji="1" lang="zh-CN" altLang="en-US" dirty="0"/>
              <a:t>与其他方法的性能差距变大，当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/>
              <a:t>数据变得更稀疏，除了</a:t>
            </a:r>
            <a:r>
              <a:rPr kumimoji="1" lang="en-US" altLang="zh-CN" dirty="0"/>
              <a:t>NGCF-TG</a:t>
            </a:r>
            <a:r>
              <a:rPr kumimoji="1" lang="zh-CN" altLang="en-US" dirty="0"/>
              <a:t>非常相似。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/>
              <a:t>到我们的模型。此外，即使是在只有</a:t>
            </a:r>
            <a:r>
              <a:rPr kumimoji="1" lang="en-US" altLang="zh-CN" dirty="0"/>
              <a:t>0~3</a:t>
            </a:r>
            <a:r>
              <a:rPr kumimoji="1" lang="zh-CN" altLang="en-US" dirty="0"/>
              <a:t>个用户群中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/>
              <a:t>购买记录，</a:t>
            </a:r>
            <a:r>
              <a:rPr kumimoji="1" lang="en-US" altLang="zh-CN" dirty="0"/>
              <a:t>BGCN</a:t>
            </a:r>
            <a:r>
              <a:rPr kumimoji="1" lang="zh-CN" altLang="en-US" dirty="0"/>
              <a:t>仍然保持着优秀的推荐度。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/>
              <a:t>Recall@40</a:t>
            </a:r>
            <a:r>
              <a:rPr kumimoji="1" lang="zh-CN" altLang="en-US" dirty="0"/>
              <a:t>的性能为</a:t>
            </a:r>
            <a:r>
              <a:rPr kumimoji="1" lang="en-US" altLang="zh-CN" dirty="0"/>
              <a:t>0.069</a:t>
            </a:r>
            <a:r>
              <a:rPr kumimoji="1" lang="zh-CN" altLang="en-US" dirty="0"/>
              <a:t>，</a:t>
            </a:r>
            <a:r>
              <a:rPr kumimoji="1" lang="en-US" altLang="zh-CN" dirty="0"/>
              <a:t>NDCG@40</a:t>
            </a:r>
            <a:r>
              <a:rPr kumimoji="1" lang="zh-CN" altLang="en-US" dirty="0"/>
              <a:t>的性能为</a:t>
            </a:r>
            <a:r>
              <a:rPr kumimoji="1" lang="en-US" altLang="zh-CN" dirty="0"/>
              <a:t>0.023</a:t>
            </a:r>
            <a:r>
              <a:rPr kumimoji="1" lang="zh-CN" altLang="en-US" dirty="0"/>
              <a:t>，即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/>
              <a:t>分别以</a:t>
            </a:r>
            <a:r>
              <a:rPr kumimoji="1" lang="en-US" altLang="zh-CN" dirty="0"/>
              <a:t>30.19%</a:t>
            </a:r>
            <a:r>
              <a:rPr kumimoji="1" lang="zh-CN" altLang="en-US" dirty="0"/>
              <a:t>和</a:t>
            </a:r>
            <a:r>
              <a:rPr kumimoji="1" lang="en-US" altLang="zh-CN" dirty="0"/>
              <a:t>27.78%</a:t>
            </a:r>
            <a:r>
              <a:rPr kumimoji="1" lang="zh-CN" altLang="en-US" dirty="0"/>
              <a:t>优于最佳方法</a:t>
            </a:r>
            <a:r>
              <a:rPr kumimoji="1" lang="en-US" altLang="zh-CN" dirty="0"/>
              <a:t>NGCF-TG</a:t>
            </a:r>
            <a:r>
              <a:rPr kumimoji="1" lang="zh-CN" altLang="en-US" dirty="0"/>
              <a:t>。综上所述，我们的结论是，我们提出的 </a:t>
            </a:r>
            <a:r>
              <a:rPr kumimoji="1" lang="en-US" altLang="zh-CN" dirty="0"/>
              <a:t>BGCN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/>
              <a:t>模型在一定程度上有效缓解了数据稀疏性问题。</a:t>
            </a:r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615680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12849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53267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问：</a:t>
            </a:r>
            <a:r>
              <a:rPr lang="en-US" altLang="zh-CN" dirty="0"/>
              <a:t>bundle</a:t>
            </a:r>
            <a:r>
              <a:rPr lang="zh-CN" altLang="en-US" dirty="0"/>
              <a:t>是提前设置好的还是随机生成的？</a:t>
            </a:r>
            <a:endParaRPr lang="en-US" altLang="zh-CN" dirty="0"/>
          </a:p>
          <a:p>
            <a:r>
              <a:rPr lang="zh-CN" altLang="en-US" dirty="0"/>
              <a:t>打开数据集，给大家看看 输入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86990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综述，大概讲一下，听不懂没关系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34096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推荐系统里最经典的模型，莫过于大名鼎鼎的协同过滤了。协同过滤基于一个最基本的假设：一个用户的行为，可以由和他行为相似的用户进行预测。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CF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按照类型可以分为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种，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user-based CF</a:t>
            </a:r>
            <a:r>
              <a:rPr lang="zh-CN" altLang="e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item-based CF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 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model-based CF</a:t>
            </a:r>
            <a:r>
              <a:rPr lang="zh-CN" altLang="e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r>
              <a:rPr lang="en" altLang="zh-CN" dirty="0">
                <a:solidFill>
                  <a:srgbClr val="000000"/>
                </a:solidFill>
                <a:latin typeface="Verdana" panose="020B0604030504040204" pitchFamily="34" charset="0"/>
              </a:rPr>
              <a:t>❶ User-base CF</a:t>
            </a:r>
            <a:r>
              <a:rPr lang="zh-CN" altLang="en" dirty="0">
                <a:solidFill>
                  <a:srgbClr val="000000"/>
                </a:solidFill>
                <a:latin typeface="Verdana" panose="020B0604030504040204" pitchFamily="34" charset="0"/>
              </a:rPr>
              <a:t>：</a:t>
            </a:r>
            <a:r>
              <a:rPr lang="zh-CN" altLang="en-US" dirty="0">
                <a:solidFill>
                  <a:srgbClr val="000000"/>
                </a:solidFill>
                <a:latin typeface="Verdana" panose="020B0604030504040204" pitchFamily="34" charset="0"/>
              </a:rPr>
              <a:t>通过对用户喜欢的 </a:t>
            </a:r>
            <a:r>
              <a:rPr lang="en" altLang="zh-CN" dirty="0">
                <a:solidFill>
                  <a:srgbClr val="000000"/>
                </a:solidFill>
                <a:latin typeface="Verdana" panose="020B0604030504040204" pitchFamily="34" charset="0"/>
              </a:rPr>
              <a:t>item </a:t>
            </a:r>
            <a:r>
              <a:rPr lang="zh-CN" altLang="en-US" dirty="0">
                <a:solidFill>
                  <a:srgbClr val="000000"/>
                </a:solidFill>
                <a:latin typeface="Verdana" panose="020B0604030504040204" pitchFamily="34" charset="0"/>
              </a:rPr>
              <a:t>进行分析，如果用户 </a:t>
            </a:r>
            <a:r>
              <a:rPr lang="en" altLang="zh-CN" dirty="0">
                <a:solidFill>
                  <a:srgbClr val="000000"/>
                </a:solidFill>
                <a:latin typeface="Verdana" panose="020B0604030504040204" pitchFamily="34" charset="0"/>
              </a:rPr>
              <a:t>a </a:t>
            </a:r>
            <a:r>
              <a:rPr lang="zh-CN" altLang="en-US" dirty="0">
                <a:solidFill>
                  <a:srgbClr val="000000"/>
                </a:solidFill>
                <a:latin typeface="Verdana" panose="020B0604030504040204" pitchFamily="34" charset="0"/>
              </a:rPr>
              <a:t>和用户 </a:t>
            </a:r>
            <a:r>
              <a:rPr lang="en" altLang="zh-CN" dirty="0">
                <a:solidFill>
                  <a:srgbClr val="000000"/>
                </a:solidFill>
                <a:latin typeface="Verdana" panose="020B0604030504040204" pitchFamily="34" charset="0"/>
              </a:rPr>
              <a:t>b </a:t>
            </a:r>
            <a:r>
              <a:rPr lang="zh-CN" altLang="en-US" dirty="0">
                <a:solidFill>
                  <a:srgbClr val="000000"/>
                </a:solidFill>
                <a:latin typeface="Verdana" panose="020B0604030504040204" pitchFamily="34" charset="0"/>
              </a:rPr>
              <a:t>喜欢过的 </a:t>
            </a:r>
            <a:r>
              <a:rPr lang="en" altLang="zh-CN" dirty="0">
                <a:solidFill>
                  <a:srgbClr val="000000"/>
                </a:solidFill>
                <a:latin typeface="Verdana" panose="020B0604030504040204" pitchFamily="34" charset="0"/>
              </a:rPr>
              <a:t>item </a:t>
            </a:r>
            <a:r>
              <a:rPr lang="zh-CN" altLang="en-US" dirty="0">
                <a:solidFill>
                  <a:srgbClr val="000000"/>
                </a:solidFill>
                <a:latin typeface="Verdana" panose="020B0604030504040204" pitchFamily="34" charset="0"/>
              </a:rPr>
              <a:t>差不多，那么用户 </a:t>
            </a:r>
            <a:r>
              <a:rPr lang="en" altLang="zh-CN" dirty="0">
                <a:solidFill>
                  <a:srgbClr val="000000"/>
                </a:solidFill>
                <a:latin typeface="Verdana" panose="020B0604030504040204" pitchFamily="34" charset="0"/>
              </a:rPr>
              <a:t>a </a:t>
            </a:r>
            <a:r>
              <a:rPr lang="zh-CN" altLang="en-US" dirty="0">
                <a:solidFill>
                  <a:srgbClr val="000000"/>
                </a:solidFill>
                <a:latin typeface="Verdana" panose="020B0604030504040204" pitchFamily="34" charset="0"/>
              </a:rPr>
              <a:t>和 </a:t>
            </a:r>
            <a:r>
              <a:rPr lang="en" altLang="zh-CN" dirty="0">
                <a:solidFill>
                  <a:srgbClr val="000000"/>
                </a:solidFill>
                <a:latin typeface="Verdana" panose="020B0604030504040204" pitchFamily="34" charset="0"/>
              </a:rPr>
              <a:t>b </a:t>
            </a:r>
            <a:r>
              <a:rPr lang="zh-CN" altLang="en-US" dirty="0">
                <a:solidFill>
                  <a:srgbClr val="000000"/>
                </a:solidFill>
                <a:latin typeface="Verdana" panose="020B0604030504040204" pitchFamily="34" charset="0"/>
              </a:rPr>
              <a:t>是相似的。类似朋友推荐一样，</a:t>
            </a:r>
            <a:r>
              <a:rPr lang="zh-CN" altLang="en-US" b="1" dirty="0">
                <a:solidFill>
                  <a:srgbClr val="000000"/>
                </a:solidFill>
                <a:latin typeface="Verdana" panose="020B0604030504040204" pitchFamily="34" charset="0"/>
              </a:rPr>
              <a:t>可以将 </a:t>
            </a:r>
            <a:r>
              <a:rPr lang="en" altLang="zh-CN" b="1" dirty="0">
                <a:solidFill>
                  <a:srgbClr val="000000"/>
                </a:solidFill>
                <a:latin typeface="Verdana" panose="020B0604030504040204" pitchFamily="34" charset="0"/>
              </a:rPr>
              <a:t>b </a:t>
            </a:r>
            <a:r>
              <a:rPr lang="zh-CN" altLang="en-US" b="1" dirty="0">
                <a:solidFill>
                  <a:srgbClr val="000000"/>
                </a:solidFill>
                <a:latin typeface="Verdana" panose="020B0604030504040204" pitchFamily="34" charset="0"/>
              </a:rPr>
              <a:t>喜欢过但是 </a:t>
            </a:r>
            <a:r>
              <a:rPr lang="en" altLang="zh-CN" b="1" dirty="0">
                <a:solidFill>
                  <a:srgbClr val="000000"/>
                </a:solidFill>
                <a:latin typeface="Verdana" panose="020B0604030504040204" pitchFamily="34" charset="0"/>
              </a:rPr>
              <a:t>a </a:t>
            </a:r>
            <a:r>
              <a:rPr lang="zh-CN" altLang="en-US" b="1" dirty="0">
                <a:solidFill>
                  <a:srgbClr val="000000"/>
                </a:solidFill>
                <a:latin typeface="Verdana" panose="020B0604030504040204" pitchFamily="34" charset="0"/>
              </a:rPr>
              <a:t>没有看过的 </a:t>
            </a:r>
            <a:r>
              <a:rPr lang="en" altLang="zh-CN" b="1" dirty="0">
                <a:solidFill>
                  <a:srgbClr val="000000"/>
                </a:solidFill>
                <a:latin typeface="Verdana" panose="020B0604030504040204" pitchFamily="34" charset="0"/>
              </a:rPr>
              <a:t>item </a:t>
            </a:r>
            <a:r>
              <a:rPr lang="zh-CN" altLang="en-US" b="1" dirty="0">
                <a:solidFill>
                  <a:srgbClr val="000000"/>
                </a:solidFill>
                <a:latin typeface="Verdana" panose="020B0604030504040204" pitchFamily="34" charset="0"/>
              </a:rPr>
              <a:t>推荐给 </a:t>
            </a:r>
            <a:r>
              <a:rPr lang="en" altLang="zh-CN" b="1" dirty="0">
                <a:solidFill>
                  <a:srgbClr val="000000"/>
                </a:solidFill>
                <a:latin typeface="Verdana" panose="020B0604030504040204" pitchFamily="34" charset="0"/>
              </a:rPr>
              <a:t>a</a:t>
            </a:r>
            <a:r>
              <a:rPr lang="zh-CN" altLang="en" b="1" dirty="0">
                <a:solidFill>
                  <a:srgbClr val="000000"/>
                </a:solidFill>
                <a:latin typeface="Verdana" panose="020B0604030504040204" pitchFamily="34" charset="0"/>
              </a:rPr>
              <a:t>。</a:t>
            </a:r>
          </a:p>
          <a:p>
            <a:r>
              <a:rPr lang="zh-CN" altLang="en" dirty="0">
                <a:solidFill>
                  <a:srgbClr val="000000"/>
                </a:solidFill>
                <a:latin typeface="Verdana" panose="020B0604030504040204" pitchFamily="34" charset="0"/>
              </a:rPr>
              <a:t>❷ </a:t>
            </a:r>
            <a:r>
              <a:rPr lang="en" altLang="zh-CN" dirty="0">
                <a:solidFill>
                  <a:srgbClr val="000000"/>
                </a:solidFill>
                <a:latin typeface="Verdana" panose="020B0604030504040204" pitchFamily="34" charset="0"/>
              </a:rPr>
              <a:t>Item-base CF: item A </a:t>
            </a:r>
            <a:r>
              <a:rPr lang="zh-CN" altLang="en-US" dirty="0">
                <a:solidFill>
                  <a:srgbClr val="000000"/>
                </a:solidFill>
                <a:latin typeface="Verdana" panose="020B0604030504040204" pitchFamily="34" charset="0"/>
              </a:rPr>
              <a:t>和 </a:t>
            </a:r>
            <a:r>
              <a:rPr lang="en" altLang="zh-CN" dirty="0">
                <a:solidFill>
                  <a:srgbClr val="000000"/>
                </a:solidFill>
                <a:latin typeface="Verdana" panose="020B0604030504040204" pitchFamily="34" charset="0"/>
              </a:rPr>
              <a:t>item B </a:t>
            </a:r>
            <a:r>
              <a:rPr lang="zh-CN" altLang="en-US" dirty="0">
                <a:solidFill>
                  <a:srgbClr val="000000"/>
                </a:solidFill>
                <a:latin typeface="Verdana" panose="020B0604030504040204" pitchFamily="34" charset="0"/>
              </a:rPr>
              <a:t>如果被差不多的人喜欢，认为 </a:t>
            </a:r>
            <a:r>
              <a:rPr lang="en" altLang="zh-CN" dirty="0">
                <a:solidFill>
                  <a:srgbClr val="000000"/>
                </a:solidFill>
                <a:latin typeface="Verdana" panose="020B0604030504040204" pitchFamily="34" charset="0"/>
              </a:rPr>
              <a:t>item A </a:t>
            </a:r>
            <a:r>
              <a:rPr lang="zh-CN" altLang="en-US" dirty="0">
                <a:solidFill>
                  <a:srgbClr val="000000"/>
                </a:solidFill>
                <a:latin typeface="Verdana" panose="020B0604030504040204" pitchFamily="34" charset="0"/>
              </a:rPr>
              <a:t>和 </a:t>
            </a:r>
            <a:r>
              <a:rPr lang="en" altLang="zh-CN" dirty="0">
                <a:solidFill>
                  <a:srgbClr val="000000"/>
                </a:solidFill>
                <a:latin typeface="Verdana" panose="020B0604030504040204" pitchFamily="34" charset="0"/>
              </a:rPr>
              <a:t>item B </a:t>
            </a:r>
            <a:r>
              <a:rPr lang="zh-CN" altLang="en-US" dirty="0">
                <a:solidFill>
                  <a:srgbClr val="000000"/>
                </a:solidFill>
                <a:latin typeface="Verdana" panose="020B0604030504040204" pitchFamily="34" charset="0"/>
              </a:rPr>
              <a:t>是相似的。用户如果喜欢 </a:t>
            </a:r>
            <a:r>
              <a:rPr lang="en" altLang="zh-CN" dirty="0">
                <a:solidFill>
                  <a:srgbClr val="000000"/>
                </a:solidFill>
                <a:latin typeface="Verdana" panose="020B0604030504040204" pitchFamily="34" charset="0"/>
              </a:rPr>
              <a:t>item A</a:t>
            </a:r>
            <a:r>
              <a:rPr lang="zh-CN" altLang="en" dirty="0">
                <a:solidFill>
                  <a:srgbClr val="000000"/>
                </a:solidFill>
                <a:latin typeface="Verdana" panose="020B0604030504040204" pitchFamily="34" charset="0"/>
              </a:rPr>
              <a:t>，</a:t>
            </a:r>
            <a:r>
              <a:rPr lang="zh-CN" altLang="en-US" dirty="0">
                <a:solidFill>
                  <a:srgbClr val="000000"/>
                </a:solidFill>
                <a:latin typeface="Verdana" panose="020B0604030504040204" pitchFamily="34" charset="0"/>
              </a:rPr>
              <a:t>那么给用户推荐 </a:t>
            </a:r>
            <a:r>
              <a:rPr lang="en" altLang="zh-CN" dirty="0">
                <a:solidFill>
                  <a:srgbClr val="000000"/>
                </a:solidFill>
                <a:latin typeface="Verdana" panose="020B0604030504040204" pitchFamily="34" charset="0"/>
              </a:rPr>
              <a:t>item B </a:t>
            </a:r>
            <a:r>
              <a:rPr lang="zh-CN" altLang="en-US" dirty="0">
                <a:solidFill>
                  <a:srgbClr val="000000"/>
                </a:solidFill>
                <a:latin typeface="Verdana" panose="020B0604030504040204" pitchFamily="34" charset="0"/>
              </a:rPr>
              <a:t>大概率也是喜欢的。</a:t>
            </a:r>
            <a:r>
              <a:rPr lang="zh-CN" altLang="en-US" b="1" dirty="0">
                <a:solidFill>
                  <a:srgbClr val="000000"/>
                </a:solidFill>
                <a:latin typeface="Verdana" panose="020B0604030504040204" pitchFamily="34" charset="0"/>
              </a:rPr>
              <a:t>比如用户浏览过这篇介绍推荐系统的文章，也很有可能会喜欢和推荐系统类似的其他机器学习相关文章。</a:t>
            </a:r>
            <a:endParaRPr lang="en-US" altLang="zh-CN" b="1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r>
              <a:rPr lang="zh-CN" altLang="en-US" b="1" dirty="0">
                <a:solidFill>
                  <a:srgbClr val="000000"/>
                </a:solidFill>
                <a:latin typeface="Verdana" panose="020B0604030504040204" pitchFamily="34" charset="0"/>
              </a:rPr>
              <a:t>第一和第二种方法就是使用不同的公式对</a:t>
            </a:r>
            <a:r>
              <a:rPr lang="en-US" altLang="zh-CN" b="1" dirty="0">
                <a:solidFill>
                  <a:srgbClr val="000000"/>
                </a:solidFill>
                <a:latin typeface="Verdana" panose="020B0604030504040204" pitchFamily="34" charset="0"/>
              </a:rPr>
              <a:t>User</a:t>
            </a:r>
            <a:r>
              <a:rPr lang="zh-CN" altLang="en-US" b="1" dirty="0">
                <a:solidFill>
                  <a:srgbClr val="000000"/>
                </a:solidFill>
                <a:latin typeface="Verdana" panose="020B0604030504040204" pitchFamily="34" charset="0"/>
              </a:rPr>
              <a:t>或</a:t>
            </a:r>
            <a:r>
              <a:rPr lang="en-US" altLang="zh-CN" b="1" dirty="0">
                <a:solidFill>
                  <a:srgbClr val="000000"/>
                </a:solidFill>
                <a:latin typeface="Verdana" panose="020B0604030504040204" pitchFamily="34" charset="0"/>
              </a:rPr>
              <a:t>Item</a:t>
            </a:r>
            <a:r>
              <a:rPr lang="zh-CN" altLang="en-US" b="1" dirty="0">
                <a:solidFill>
                  <a:srgbClr val="000000"/>
                </a:solidFill>
                <a:latin typeface="Verdana" panose="020B0604030504040204" pitchFamily="34" charset="0"/>
              </a:rPr>
              <a:t>进行相似度打分</a:t>
            </a:r>
          </a:p>
          <a:p>
            <a:r>
              <a:rPr lang="zh-CN" altLang="en-US" dirty="0">
                <a:solidFill>
                  <a:srgbClr val="000000"/>
                </a:solidFill>
                <a:latin typeface="Verdana" panose="020B0604030504040204" pitchFamily="34" charset="0"/>
              </a:rPr>
              <a:t>❸ </a:t>
            </a:r>
            <a:r>
              <a:rPr lang="en" altLang="zh-CN" dirty="0">
                <a:solidFill>
                  <a:srgbClr val="000000"/>
                </a:solidFill>
                <a:latin typeface="Verdana" panose="020B0604030504040204" pitchFamily="34" charset="0"/>
              </a:rPr>
              <a:t>Model-base CF: </a:t>
            </a:r>
            <a:r>
              <a:rPr lang="zh-CN" altLang="en-US" dirty="0">
                <a:solidFill>
                  <a:srgbClr val="000000"/>
                </a:solidFill>
                <a:latin typeface="Verdana" panose="020B0604030504040204" pitchFamily="34" charset="0"/>
              </a:rPr>
              <a:t>也叫基于学习的方法，通过定义一个参数模型来描述用户和物品、用户和用户、物品和物品之间的关系，然后通过已有的用户</a:t>
            </a:r>
            <a:r>
              <a:rPr lang="en-US" altLang="zh-CN" dirty="0">
                <a:solidFill>
                  <a:srgbClr val="000000"/>
                </a:solidFill>
                <a:latin typeface="Verdana" panose="020B0604030504040204" pitchFamily="34" charset="0"/>
              </a:rPr>
              <a:t>-</a:t>
            </a:r>
            <a:r>
              <a:rPr lang="zh-CN" altLang="en-US" dirty="0">
                <a:solidFill>
                  <a:srgbClr val="000000"/>
                </a:solidFill>
                <a:latin typeface="Verdana" panose="020B0604030504040204" pitchFamily="34" charset="0"/>
              </a:rPr>
              <a:t>物品评分矩阵来优化求解得到参数。例如矩阵分解、隐语义模型 </a:t>
            </a:r>
            <a:r>
              <a:rPr lang="en" altLang="zh-CN" dirty="0">
                <a:solidFill>
                  <a:srgbClr val="000000"/>
                </a:solidFill>
                <a:latin typeface="Verdana" panose="020B0604030504040204" pitchFamily="34" charset="0"/>
              </a:rPr>
              <a:t>LFM </a:t>
            </a:r>
            <a:r>
              <a:rPr lang="zh-CN" altLang="en-US" dirty="0">
                <a:solidFill>
                  <a:srgbClr val="000000"/>
                </a:solidFill>
                <a:latin typeface="Verdana" panose="020B0604030504040204" pitchFamily="34" charset="0"/>
              </a:rPr>
              <a:t>等。</a:t>
            </a:r>
            <a:r>
              <a:rPr lang="zh-CN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将用户 </a:t>
            </a:r>
            <a:r>
              <a:rPr lang="en" altLang="zh-CN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 </a:t>
            </a:r>
            <a:r>
              <a:rPr lang="zh-CN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对物品 </a:t>
            </a:r>
            <a:r>
              <a:rPr lang="en" altLang="zh-CN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" altLang="zh-CN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的打分分解成用户的隐向量 </a:t>
            </a:r>
            <a:r>
              <a:rPr lang="en" altLang="zh-CN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</a:t>
            </a:r>
            <a:r>
              <a:rPr lang="en" altLang="zh-CN" sz="1200" b="1" i="0" u="none" strike="noStrike" kern="1200" baseline="-25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</a:t>
            </a:r>
            <a:r>
              <a:rPr lang="zh-CN" altLang="en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zh-CN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以及物品的隐向量 </a:t>
            </a:r>
            <a:r>
              <a:rPr lang="en" altLang="zh-CN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</a:t>
            </a:r>
            <a:r>
              <a:rPr lang="en" altLang="zh-CN" sz="1200" b="1" i="0" u="none" strike="noStrike" kern="1200" baseline="-25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zh-CN" altLang="e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；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用户 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和物品 </a:t>
            </a:r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的向量点积 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 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inner product )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得到的 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value</a:t>
            </a:r>
            <a:r>
              <a:rPr lang="zh-CN" altLang="e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可以用来代表用户 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对物品</a:t>
            </a:r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的喜好程度，分数越高代表该 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item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推荐给用户的概率就越大。</a:t>
            </a:r>
            <a:endParaRPr lang="zh-CN" altLang="en-US" b="0" i="0" u="none" strike="noStrike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91132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上面介绍的模型都是通过打分预测来解决推荐系统的排序问题，这在很多时候一般都不是最优的，原因有如下几个方面：</a:t>
            </a:r>
            <a:endParaRPr lang="en-US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dirty="0"/>
              <a:t>预测打分用的 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RMSE</a:t>
            </a:r>
            <a:r>
              <a:rPr lang="zh-CN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误差测度问题，</a:t>
            </a:r>
            <a:endParaRPr lang="en-US" altLang="zh-CN" sz="12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预测多样性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prediction diversity</a:t>
            </a:r>
            <a:r>
              <a:rPr lang="zh-CN" altLang="e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预测的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items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都太相似，如对哈利波特评分高，推荐的都是哈利波特系列的电影，没有其它相关的电影。</a:t>
            </a:r>
          </a:p>
          <a:p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预测环境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prediction contexts</a:t>
            </a:r>
            <a:r>
              <a:rPr lang="zh-CN" altLang="e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在法国旅游可能要推荐与法国有关的书籍，但是回国了再推荐就没有实际意义了。</a:t>
            </a:r>
          </a:p>
          <a:p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实际中，我们只关心高评分的预测（低评分预测根本不需要预测准确，因为低评分预测再准也没用，根本不会推荐预测分值低的），然而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RMSE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并没有对评分值高和低的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items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作区分，这样一来，实际中运行良好的推荐系统可能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RMSE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误差得分比较高。</a:t>
            </a:r>
            <a:endParaRPr lang="en-US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观察数据天然存在 </a:t>
            </a:r>
            <a:r>
              <a:rPr lang="en" altLang="zh-CN" dirty="0"/>
              <a:t>bias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一般来说，用户打分高的 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item &gt;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用户打分低的 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item</a:t>
            </a:r>
            <a:r>
              <a:rPr lang="zh-CN" altLang="e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；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用户用过交互的 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item &gt;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用户未交互过的 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item (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不一定真的不喜欢 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39734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/>
              <a:t>大多数现有的捆绑推荐作品将项目和捆绑推荐视为两个独立的任务，而通过共享模型参数将其关联起来。</a:t>
            </a:r>
            <a:endParaRPr kumimoji="1"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/>
              <a:t>但是两个附属实体的分离建模。参数共享并没有明确地模拟用户、项目之间的关系。</a:t>
            </a:r>
            <a:endParaRPr kumimoji="1"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38159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/>
              <a:t>1.Graph</a:t>
            </a:r>
            <a:r>
              <a:rPr kumimoji="1" lang="zh-CN" altLang="en-US" dirty="0"/>
              <a:t>数据普遍存在，如果只是单纯的当作独立的节点一个个去做的话，会损失很多潜在的信息</a:t>
            </a:r>
            <a:endParaRPr kumimoji="1"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/>
              <a:t>2.</a:t>
            </a:r>
            <a:r>
              <a:rPr kumimoji="1" lang="zh-CN" altLang="en-US" dirty="0"/>
              <a:t>大多数现有的捆绑推荐作品将项目和捆绑推荐视为两个独立的任务，而通过共享模型参数将其关联起来。</a:t>
            </a:r>
            <a:endParaRPr kumimoji="1"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/>
              <a:t>但是两个附属实体的分离建模。参数共享并没有明确地模拟用户、项目之间的关系。</a:t>
            </a:r>
            <a:endParaRPr kumimoji="1"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/>
              <a:t>（它统一了用户节点、物品节点和捆绑节点组成一个异构的图。）</a:t>
            </a:r>
            <a:endParaRPr kumimoji="1"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/>
              <a:t>3.</a:t>
            </a:r>
            <a:r>
              <a:rPr kumimoji="1" lang="zh-CN" altLang="en-US" dirty="0"/>
              <a:t>捆绑中的项目之间的密切联系会使得两个捆绑的一些项目非常相似。相似的程度可以是从它们共享的物品数量推断。例如，计算机共享五个组件的集合比两个组件的性能更接近。电影列表，共享十部电影比五部电影的电影主题更接近。对于用户，这种共享更多项目的捆绑通常可以更有可能被考虑到。</a:t>
            </a:r>
            <a:endParaRPr kumimoji="1"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/>
              <a:t>4.</a:t>
            </a:r>
            <a:r>
              <a:rPr kumimoji="1" lang="zh-CN" altLang="en-US" dirty="0"/>
              <a:t>在捆绑层面上，对于两个高度相似的捆绑，关键是到用户的最终选择是他们的非重叠部分。可能会因为有一个不喜欢的人而拒绝捆绑。</a:t>
            </a:r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0040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图片包含 树, 户外, 建筑物, 道路&#10;&#10;自动生成的说明">
            <a:extLst>
              <a:ext uri="{FF2B5EF4-FFF2-40B4-BE49-F238E27FC236}">
                <a16:creationId xmlns:a16="http://schemas.microsoft.com/office/drawing/2014/main" id="{D5F2FF8C-FBEA-41BC-ADC8-FDE3EE4E02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r="35125" b="7878"/>
          <a:stretch/>
        </p:blipFill>
        <p:spPr>
          <a:xfrm>
            <a:off x="4282440" y="0"/>
            <a:ext cx="7909560" cy="6858000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6CCD45BE-7C88-44E2-9130-06D78B8EC1F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2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11D05365-1BF4-4713-A76C-4EC23572C3D6}"/>
              </a:ext>
            </a:extLst>
          </p:cNvPr>
          <p:cNvGrpSpPr/>
          <p:nvPr userDrawn="1"/>
        </p:nvGrpSpPr>
        <p:grpSpPr>
          <a:xfrm>
            <a:off x="10402823" y="853956"/>
            <a:ext cx="1875342" cy="6834393"/>
            <a:chOff x="10402823" y="853956"/>
            <a:chExt cx="1875342" cy="6834393"/>
          </a:xfrm>
        </p:grpSpPr>
        <p:sp>
          <p:nvSpPr>
            <p:cNvPr id="15" name="任意多边形: 形状 14">
              <a:extLst>
                <a:ext uri="{FF2B5EF4-FFF2-40B4-BE49-F238E27FC236}">
                  <a16:creationId xmlns:a16="http://schemas.microsoft.com/office/drawing/2014/main" id="{6842D6C9-68A1-442A-A76A-99D0802FFA31}"/>
                </a:ext>
              </a:extLst>
            </p:cNvPr>
            <p:cNvSpPr/>
            <p:nvPr userDrawn="1"/>
          </p:nvSpPr>
          <p:spPr>
            <a:xfrm rot="17975649">
              <a:off x="7764318" y="3492461"/>
              <a:ext cx="6834393" cy="1557383"/>
            </a:xfrm>
            <a:custGeom>
              <a:avLst/>
              <a:gdLst>
                <a:gd name="connsiteX0" fmla="*/ 4887162 w 6834393"/>
                <a:gd name="connsiteY0" fmla="*/ 1105918 h 1557383"/>
                <a:gd name="connsiteX1" fmla="*/ 4092251 w 6834393"/>
                <a:gd name="connsiteY1" fmla="*/ 1557383 h 1557383"/>
                <a:gd name="connsiteX2" fmla="*/ 884506 w 6834393"/>
                <a:gd name="connsiteY2" fmla="*/ 1557383 h 1557383"/>
                <a:gd name="connsiteX3" fmla="*/ 628100 w 6834393"/>
                <a:gd name="connsiteY3" fmla="*/ 1105918 h 1557383"/>
                <a:gd name="connsiteX4" fmla="*/ 6834393 w 6834393"/>
                <a:gd name="connsiteY4" fmla="*/ 0 h 1557383"/>
                <a:gd name="connsiteX5" fmla="*/ 6039483 w 6834393"/>
                <a:gd name="connsiteY5" fmla="*/ 451465 h 1557383"/>
                <a:gd name="connsiteX6" fmla="*/ 256407 w 6834393"/>
                <a:gd name="connsiteY6" fmla="*/ 451465 h 1557383"/>
                <a:gd name="connsiteX7" fmla="*/ 0 w 6834393"/>
                <a:gd name="connsiteY7" fmla="*/ 0 h 1557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834393" h="1557383">
                  <a:moveTo>
                    <a:pt x="4887162" y="1105918"/>
                  </a:moveTo>
                  <a:lnTo>
                    <a:pt x="4092251" y="1557383"/>
                  </a:lnTo>
                  <a:lnTo>
                    <a:pt x="884506" y="1557383"/>
                  </a:lnTo>
                  <a:lnTo>
                    <a:pt x="628100" y="1105918"/>
                  </a:lnTo>
                  <a:close/>
                  <a:moveTo>
                    <a:pt x="6834393" y="0"/>
                  </a:moveTo>
                  <a:lnTo>
                    <a:pt x="6039483" y="451465"/>
                  </a:lnTo>
                  <a:lnTo>
                    <a:pt x="256407" y="4514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16" name="任意多边形: 形状 15">
              <a:extLst>
                <a:ext uri="{FF2B5EF4-FFF2-40B4-BE49-F238E27FC236}">
                  <a16:creationId xmlns:a16="http://schemas.microsoft.com/office/drawing/2014/main" id="{E8EA7B55-B4F3-45CE-9637-C50F15FC2A40}"/>
                </a:ext>
              </a:extLst>
            </p:cNvPr>
            <p:cNvSpPr/>
            <p:nvPr userDrawn="1"/>
          </p:nvSpPr>
          <p:spPr>
            <a:xfrm rot="17975649">
              <a:off x="8726108" y="4052302"/>
              <a:ext cx="5546729" cy="1557384"/>
            </a:xfrm>
            <a:custGeom>
              <a:avLst/>
              <a:gdLst>
                <a:gd name="connsiteX0" fmla="*/ 3599499 w 5546729"/>
                <a:gd name="connsiteY0" fmla="*/ 1105919 h 1557384"/>
                <a:gd name="connsiteX1" fmla="*/ 2804588 w 5546729"/>
                <a:gd name="connsiteY1" fmla="*/ 1557384 h 1557384"/>
                <a:gd name="connsiteX2" fmla="*/ 884507 w 5546729"/>
                <a:gd name="connsiteY2" fmla="*/ 1557383 h 1557384"/>
                <a:gd name="connsiteX3" fmla="*/ 628100 w 5546729"/>
                <a:gd name="connsiteY3" fmla="*/ 1105919 h 1557384"/>
                <a:gd name="connsiteX4" fmla="*/ 5546729 w 5546729"/>
                <a:gd name="connsiteY4" fmla="*/ 1 h 1557384"/>
                <a:gd name="connsiteX5" fmla="*/ 4751818 w 5546729"/>
                <a:gd name="connsiteY5" fmla="*/ 451466 h 1557384"/>
                <a:gd name="connsiteX6" fmla="*/ 256407 w 5546729"/>
                <a:gd name="connsiteY6" fmla="*/ 451465 h 1557384"/>
                <a:gd name="connsiteX7" fmla="*/ 0 w 5546729"/>
                <a:gd name="connsiteY7" fmla="*/ 0 h 1557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46729" h="1557384">
                  <a:moveTo>
                    <a:pt x="3599499" y="1105919"/>
                  </a:moveTo>
                  <a:lnTo>
                    <a:pt x="2804588" y="1557384"/>
                  </a:lnTo>
                  <a:lnTo>
                    <a:pt x="884507" y="1557383"/>
                  </a:lnTo>
                  <a:lnTo>
                    <a:pt x="628100" y="1105919"/>
                  </a:lnTo>
                  <a:close/>
                  <a:moveTo>
                    <a:pt x="5546729" y="1"/>
                  </a:moveTo>
                  <a:lnTo>
                    <a:pt x="4751818" y="451466"/>
                  </a:lnTo>
                  <a:lnTo>
                    <a:pt x="256407" y="4514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/>
            </a:p>
          </p:txBody>
        </p:sp>
      </p:grpSp>
      <p:pic>
        <p:nvPicPr>
          <p:cNvPr id="17" name="图片 16" descr="图片包含 树, 户外, 建筑物, 道路&#10;&#10;自动生成的说明">
            <a:extLst>
              <a:ext uri="{FF2B5EF4-FFF2-40B4-BE49-F238E27FC236}">
                <a16:creationId xmlns:a16="http://schemas.microsoft.com/office/drawing/2014/main" id="{2025EF58-6E70-4740-B931-8916FAB1B16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53" t="7878" r="35125" b="7878"/>
          <a:stretch/>
        </p:blipFill>
        <p:spPr>
          <a:xfrm>
            <a:off x="5178924" y="0"/>
            <a:ext cx="7013076" cy="6858000"/>
          </a:xfrm>
          <a:custGeom>
            <a:avLst/>
            <a:gdLst>
              <a:gd name="connsiteX0" fmla="*/ 3877363 w 7013076"/>
              <a:gd name="connsiteY0" fmla="*/ 0 h 6858000"/>
              <a:gd name="connsiteX1" fmla="*/ 7013076 w 7013076"/>
              <a:gd name="connsiteY1" fmla="*/ 0 h 6858000"/>
              <a:gd name="connsiteX2" fmla="*/ 7013076 w 7013076"/>
              <a:gd name="connsiteY2" fmla="*/ 692654 h 6858000"/>
              <a:gd name="connsiteX3" fmla="*/ 3527325 w 7013076"/>
              <a:gd name="connsiteY3" fmla="*/ 6858000 h 6858000"/>
              <a:gd name="connsiteX4" fmla="*/ 0 w 7013076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13076" h="6858000">
                <a:moveTo>
                  <a:pt x="3877363" y="0"/>
                </a:moveTo>
                <a:lnTo>
                  <a:pt x="7013076" y="0"/>
                </a:lnTo>
                <a:lnTo>
                  <a:pt x="7013076" y="692654"/>
                </a:lnTo>
                <a:lnTo>
                  <a:pt x="352732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D74A19CC-EEC7-4F0B-8C9B-6FF38FE57D83}"/>
              </a:ext>
            </a:extLst>
          </p:cNvPr>
          <p:cNvCxnSpPr>
            <a:cxnSpLocks/>
          </p:cNvCxnSpPr>
          <p:nvPr userDrawn="1"/>
        </p:nvCxnSpPr>
        <p:spPr>
          <a:xfrm>
            <a:off x="667503" y="4839800"/>
            <a:ext cx="4932680" cy="0"/>
          </a:xfrm>
          <a:prstGeom prst="line">
            <a:avLst/>
          </a:prstGeom>
          <a:ln w="12700" cap="rnd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图片 22">
            <a:extLst>
              <a:ext uri="{FF2B5EF4-FFF2-40B4-BE49-F238E27FC236}">
                <a16:creationId xmlns:a16="http://schemas.microsoft.com/office/drawing/2014/main" id="{2A0043C8-5BE9-465F-B287-BE41D765D1D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00" y="312015"/>
            <a:ext cx="1375700" cy="437285"/>
          </a:xfrm>
          <a:prstGeom prst="rect">
            <a:avLst/>
          </a:prstGeom>
        </p:spPr>
      </p:pic>
      <p:sp>
        <p:nvSpPr>
          <p:cNvPr id="26" name="文本占位符 25">
            <a:extLst>
              <a:ext uri="{FF2B5EF4-FFF2-40B4-BE49-F238E27FC236}">
                <a16:creationId xmlns:a16="http://schemas.microsoft.com/office/drawing/2014/main" id="{A0EE99DC-08FE-44BF-BA3E-74CF605C7A2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67503" y="2749690"/>
            <a:ext cx="5798382" cy="87884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lnSpc>
                <a:spcPct val="100000"/>
              </a:lnSpc>
              <a:buNone/>
              <a:defRPr sz="5400" b="1" spc="100" baseline="0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请输入你的大标题</a:t>
            </a:r>
            <a:endParaRPr lang="en-US" altLang="zh-CN" dirty="0"/>
          </a:p>
        </p:txBody>
      </p:sp>
      <p:sp>
        <p:nvSpPr>
          <p:cNvPr id="27" name="文本占位符 25">
            <a:extLst>
              <a:ext uri="{FF2B5EF4-FFF2-40B4-BE49-F238E27FC236}">
                <a16:creationId xmlns:a16="http://schemas.microsoft.com/office/drawing/2014/main" id="{14776B52-187C-4162-B5D7-D69B3A95138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67503" y="1869834"/>
            <a:ext cx="5798382" cy="87884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lnSpc>
                <a:spcPct val="100000"/>
              </a:lnSpc>
              <a:buNone/>
              <a:defRPr sz="5400" b="0" spc="100" baseline="0"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请输入答辩类型</a:t>
            </a:r>
            <a:endParaRPr lang="en-US" altLang="zh-CN" dirty="0"/>
          </a:p>
        </p:txBody>
      </p:sp>
      <p:sp>
        <p:nvSpPr>
          <p:cNvPr id="29" name="文本占位符 28">
            <a:extLst>
              <a:ext uri="{FF2B5EF4-FFF2-40B4-BE49-F238E27FC236}">
                <a16:creationId xmlns:a16="http://schemas.microsoft.com/office/drawing/2014/main" id="{88BA8AD3-B6D3-4025-81B6-B4747DB7E28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67503" y="3641672"/>
            <a:ext cx="5798382" cy="286232"/>
          </a:xfrm>
          <a:prstGeom prst="rect">
            <a:avLst/>
          </a:prstGeom>
        </p:spPr>
        <p:txBody>
          <a:bodyPr lIns="0">
            <a:spAutoFit/>
          </a:bodyPr>
          <a:lstStyle>
            <a:lvl1pPr marL="0" indent="0">
              <a:lnSpc>
                <a:spcPct val="100000"/>
              </a:lnSpc>
              <a:buNone/>
              <a:defRPr sz="1200" spc="550" baseline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altLang="zh-CN" dirty="0"/>
              <a:t>Supporting Your Text Here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2C949B4-03CD-4689-B188-A6956850FF41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72886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（图文-1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>
            <a:extLst>
              <a:ext uri="{FF2B5EF4-FFF2-40B4-BE49-F238E27FC236}">
                <a16:creationId xmlns:a16="http://schemas.microsoft.com/office/drawing/2014/main" id="{A55CB86B-4389-4EA3-B787-620028D1947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b="787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1" name="椭圆 60">
            <a:extLst>
              <a:ext uri="{FF2B5EF4-FFF2-40B4-BE49-F238E27FC236}">
                <a16:creationId xmlns:a16="http://schemas.microsoft.com/office/drawing/2014/main" id="{25C62E34-3A1B-4A42-8CF3-6BBD2C2045FC}"/>
              </a:ext>
            </a:extLst>
          </p:cNvPr>
          <p:cNvSpPr/>
          <p:nvPr userDrawn="1"/>
        </p:nvSpPr>
        <p:spPr>
          <a:xfrm>
            <a:off x="5194921" y="1699260"/>
            <a:ext cx="1789458" cy="181313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62" name="椭圆 61">
            <a:extLst>
              <a:ext uri="{FF2B5EF4-FFF2-40B4-BE49-F238E27FC236}">
                <a16:creationId xmlns:a16="http://schemas.microsoft.com/office/drawing/2014/main" id="{A8D0B8E9-3EBD-4A67-9A46-555F6830B594}"/>
              </a:ext>
            </a:extLst>
          </p:cNvPr>
          <p:cNvSpPr/>
          <p:nvPr userDrawn="1"/>
        </p:nvSpPr>
        <p:spPr>
          <a:xfrm>
            <a:off x="8999857" y="1699260"/>
            <a:ext cx="1789458" cy="181313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30" name="椭圆 29">
            <a:extLst>
              <a:ext uri="{FF2B5EF4-FFF2-40B4-BE49-F238E27FC236}">
                <a16:creationId xmlns:a16="http://schemas.microsoft.com/office/drawing/2014/main" id="{F222E3B1-00CF-42FA-90D3-A42AE019C0C8}"/>
              </a:ext>
            </a:extLst>
          </p:cNvPr>
          <p:cNvSpPr/>
          <p:nvPr userDrawn="1"/>
        </p:nvSpPr>
        <p:spPr>
          <a:xfrm>
            <a:off x="1389985" y="1699260"/>
            <a:ext cx="1789458" cy="181313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54" name="图片占位符 53">
            <a:extLst>
              <a:ext uri="{FF2B5EF4-FFF2-40B4-BE49-F238E27FC236}">
                <a16:creationId xmlns:a16="http://schemas.microsoft.com/office/drawing/2014/main" id="{8215E5A8-F3F2-4596-8DE7-EDFFE2A1DEA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437869" y="1747777"/>
            <a:ext cx="1693690" cy="1716096"/>
          </a:xfrm>
          <a:custGeom>
            <a:avLst/>
            <a:gdLst>
              <a:gd name="connsiteX0" fmla="*/ 846845 w 1693690"/>
              <a:gd name="connsiteY0" fmla="*/ 0 h 1716096"/>
              <a:gd name="connsiteX1" fmla="*/ 1693690 w 1693690"/>
              <a:gd name="connsiteY1" fmla="*/ 858048 h 1716096"/>
              <a:gd name="connsiteX2" fmla="*/ 846845 w 1693690"/>
              <a:gd name="connsiteY2" fmla="*/ 1716096 h 1716096"/>
              <a:gd name="connsiteX3" fmla="*/ 0 w 1693690"/>
              <a:gd name="connsiteY3" fmla="*/ 858048 h 1716096"/>
              <a:gd name="connsiteX4" fmla="*/ 846845 w 1693690"/>
              <a:gd name="connsiteY4" fmla="*/ 0 h 1716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93690" h="1716096">
                <a:moveTo>
                  <a:pt x="846845" y="0"/>
                </a:moveTo>
                <a:cubicBezTo>
                  <a:pt x="1314545" y="0"/>
                  <a:pt x="1693690" y="384161"/>
                  <a:pt x="1693690" y="858048"/>
                </a:cubicBezTo>
                <a:cubicBezTo>
                  <a:pt x="1693690" y="1331935"/>
                  <a:pt x="1314545" y="1716096"/>
                  <a:pt x="846845" y="1716096"/>
                </a:cubicBezTo>
                <a:cubicBezTo>
                  <a:pt x="379145" y="1716096"/>
                  <a:pt x="0" y="1331935"/>
                  <a:pt x="0" y="858048"/>
                </a:cubicBezTo>
                <a:cubicBezTo>
                  <a:pt x="0" y="384161"/>
                  <a:pt x="379145" y="0"/>
                  <a:pt x="84684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/>
            </a:lvl1pPr>
          </a:lstStyle>
          <a:p>
            <a:endParaRPr lang="zh-CN" altLang="en-US" dirty="0"/>
          </a:p>
        </p:txBody>
      </p:sp>
      <p:sp>
        <p:nvSpPr>
          <p:cNvPr id="25" name="文本占位符 67">
            <a:extLst>
              <a:ext uri="{FF2B5EF4-FFF2-40B4-BE49-F238E27FC236}">
                <a16:creationId xmlns:a16="http://schemas.microsoft.com/office/drawing/2014/main" id="{60F93DEA-A852-4B06-9273-376E9E5D415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BE869982-9331-4E73-92AD-62394D990346}"/>
              </a:ext>
            </a:extLst>
          </p:cNvPr>
          <p:cNvSpPr/>
          <p:nvPr userDrawn="1"/>
        </p:nvSpPr>
        <p:spPr>
          <a:xfrm>
            <a:off x="660400" y="2730417"/>
            <a:ext cx="3248628" cy="3403683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3B3FBC9F-D68D-474D-992E-8F8A2572AF7E}"/>
              </a:ext>
            </a:extLst>
          </p:cNvPr>
          <p:cNvSpPr/>
          <p:nvPr userDrawn="1"/>
        </p:nvSpPr>
        <p:spPr>
          <a:xfrm>
            <a:off x="8270272" y="2730417"/>
            <a:ext cx="3248628" cy="3403683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4B7CDA3E-5EB9-4B2E-8F86-B240D92D4DF2}"/>
              </a:ext>
            </a:extLst>
          </p:cNvPr>
          <p:cNvSpPr/>
          <p:nvPr userDrawn="1"/>
        </p:nvSpPr>
        <p:spPr>
          <a:xfrm>
            <a:off x="4465336" y="2730417"/>
            <a:ext cx="3248628" cy="3403683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59" name="图片占位符 58">
            <a:extLst>
              <a:ext uri="{FF2B5EF4-FFF2-40B4-BE49-F238E27FC236}">
                <a16:creationId xmlns:a16="http://schemas.microsoft.com/office/drawing/2014/main" id="{543B9424-3F3F-4F3C-BD6C-EE54F8A3D9C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42805" y="1747777"/>
            <a:ext cx="1693690" cy="1716096"/>
          </a:xfrm>
          <a:custGeom>
            <a:avLst/>
            <a:gdLst>
              <a:gd name="connsiteX0" fmla="*/ 846845 w 1693690"/>
              <a:gd name="connsiteY0" fmla="*/ 0 h 1716096"/>
              <a:gd name="connsiteX1" fmla="*/ 1693690 w 1693690"/>
              <a:gd name="connsiteY1" fmla="*/ 858048 h 1716096"/>
              <a:gd name="connsiteX2" fmla="*/ 846845 w 1693690"/>
              <a:gd name="connsiteY2" fmla="*/ 1716096 h 1716096"/>
              <a:gd name="connsiteX3" fmla="*/ 0 w 1693690"/>
              <a:gd name="connsiteY3" fmla="*/ 858048 h 1716096"/>
              <a:gd name="connsiteX4" fmla="*/ 846845 w 1693690"/>
              <a:gd name="connsiteY4" fmla="*/ 0 h 1716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93690" h="1716096">
                <a:moveTo>
                  <a:pt x="846845" y="0"/>
                </a:moveTo>
                <a:cubicBezTo>
                  <a:pt x="1314545" y="0"/>
                  <a:pt x="1693690" y="384161"/>
                  <a:pt x="1693690" y="858048"/>
                </a:cubicBezTo>
                <a:cubicBezTo>
                  <a:pt x="1693690" y="1331935"/>
                  <a:pt x="1314545" y="1716096"/>
                  <a:pt x="846845" y="1716096"/>
                </a:cubicBezTo>
                <a:cubicBezTo>
                  <a:pt x="379145" y="1716096"/>
                  <a:pt x="0" y="1331935"/>
                  <a:pt x="0" y="858048"/>
                </a:cubicBezTo>
                <a:cubicBezTo>
                  <a:pt x="0" y="384161"/>
                  <a:pt x="379145" y="0"/>
                  <a:pt x="84684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/>
            </a:lvl1pPr>
          </a:lstStyle>
          <a:p>
            <a:endParaRPr lang="zh-CN" altLang="en-US" dirty="0"/>
          </a:p>
        </p:txBody>
      </p:sp>
      <p:sp>
        <p:nvSpPr>
          <p:cNvPr id="60" name="图片占位符 59">
            <a:extLst>
              <a:ext uri="{FF2B5EF4-FFF2-40B4-BE49-F238E27FC236}">
                <a16:creationId xmlns:a16="http://schemas.microsoft.com/office/drawing/2014/main" id="{E0DF09F2-5DFF-434C-B8C8-0F1A77EDB33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047741" y="1747777"/>
            <a:ext cx="1693690" cy="1716096"/>
          </a:xfrm>
          <a:custGeom>
            <a:avLst/>
            <a:gdLst>
              <a:gd name="connsiteX0" fmla="*/ 846845 w 1693690"/>
              <a:gd name="connsiteY0" fmla="*/ 0 h 1716096"/>
              <a:gd name="connsiteX1" fmla="*/ 1693690 w 1693690"/>
              <a:gd name="connsiteY1" fmla="*/ 858048 h 1716096"/>
              <a:gd name="connsiteX2" fmla="*/ 846845 w 1693690"/>
              <a:gd name="connsiteY2" fmla="*/ 1716096 h 1716096"/>
              <a:gd name="connsiteX3" fmla="*/ 0 w 1693690"/>
              <a:gd name="connsiteY3" fmla="*/ 858048 h 1716096"/>
              <a:gd name="connsiteX4" fmla="*/ 846845 w 1693690"/>
              <a:gd name="connsiteY4" fmla="*/ 0 h 1716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93690" h="1716096">
                <a:moveTo>
                  <a:pt x="846845" y="0"/>
                </a:moveTo>
                <a:cubicBezTo>
                  <a:pt x="1314545" y="0"/>
                  <a:pt x="1693690" y="384161"/>
                  <a:pt x="1693690" y="858048"/>
                </a:cubicBezTo>
                <a:cubicBezTo>
                  <a:pt x="1693690" y="1331935"/>
                  <a:pt x="1314545" y="1716096"/>
                  <a:pt x="846845" y="1716096"/>
                </a:cubicBezTo>
                <a:cubicBezTo>
                  <a:pt x="379145" y="1716096"/>
                  <a:pt x="0" y="1331935"/>
                  <a:pt x="0" y="858048"/>
                </a:cubicBezTo>
                <a:cubicBezTo>
                  <a:pt x="0" y="384161"/>
                  <a:pt x="379145" y="0"/>
                  <a:pt x="84684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/>
            </a:lvl1pPr>
          </a:lstStyle>
          <a:p>
            <a:endParaRPr lang="zh-CN" altLang="en-US"/>
          </a:p>
        </p:txBody>
      </p:sp>
      <p:sp>
        <p:nvSpPr>
          <p:cNvPr id="63" name="文本占位符 8">
            <a:extLst>
              <a:ext uri="{FF2B5EF4-FFF2-40B4-BE49-F238E27FC236}">
                <a16:creationId xmlns:a16="http://schemas.microsoft.com/office/drawing/2014/main" id="{CB91E862-60BA-48E9-86F6-CADD9A836D7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43753" y="3648867"/>
            <a:ext cx="2681922" cy="39400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sp>
        <p:nvSpPr>
          <p:cNvPr id="66" name="文本占位符 11">
            <a:extLst>
              <a:ext uri="{FF2B5EF4-FFF2-40B4-BE49-F238E27FC236}">
                <a16:creationId xmlns:a16="http://schemas.microsoft.com/office/drawing/2014/main" id="{190F41DD-B691-4C9A-B502-2BF56803F1E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22334" y="4325324"/>
            <a:ext cx="2924760" cy="14773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sp>
        <p:nvSpPr>
          <p:cNvPr id="67" name="文本占位符 8">
            <a:extLst>
              <a:ext uri="{FF2B5EF4-FFF2-40B4-BE49-F238E27FC236}">
                <a16:creationId xmlns:a16="http://schemas.microsoft.com/office/drawing/2014/main" id="{A5722A68-FBFD-402C-9ED5-E5B15A3AC68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48689" y="3648867"/>
            <a:ext cx="2681922" cy="39400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sp>
        <p:nvSpPr>
          <p:cNvPr id="68" name="文本占位符 11">
            <a:extLst>
              <a:ext uri="{FF2B5EF4-FFF2-40B4-BE49-F238E27FC236}">
                <a16:creationId xmlns:a16="http://schemas.microsoft.com/office/drawing/2014/main" id="{0114F5DC-E637-4088-9F28-CFD292117EC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27270" y="4325324"/>
            <a:ext cx="2924760" cy="14773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sp>
        <p:nvSpPr>
          <p:cNvPr id="69" name="文本占位符 8">
            <a:extLst>
              <a:ext uri="{FF2B5EF4-FFF2-40B4-BE49-F238E27FC236}">
                <a16:creationId xmlns:a16="http://schemas.microsoft.com/office/drawing/2014/main" id="{774AF59B-172B-4EDD-A80C-150E4002F4F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553625" y="3648867"/>
            <a:ext cx="2681922" cy="39400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sp>
        <p:nvSpPr>
          <p:cNvPr id="70" name="文本占位符 11">
            <a:extLst>
              <a:ext uri="{FF2B5EF4-FFF2-40B4-BE49-F238E27FC236}">
                <a16:creationId xmlns:a16="http://schemas.microsoft.com/office/drawing/2014/main" id="{2014F1B5-4040-4453-8DAA-C0916F3554C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432206" y="4325324"/>
            <a:ext cx="2924760" cy="14773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0D3B1BF-0A7D-4A7B-A7BB-E9DCE4B82CEB}"/>
              </a:ext>
            </a:extLst>
          </p:cNvPr>
          <p:cNvSpPr>
            <a:spLocks noGrp="1"/>
          </p:cNvSpPr>
          <p:nvPr>
            <p:ph type="dt" sz="half" idx="21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BAFC0CC-A476-489C-8781-CBDD0353B7F8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5EFFA012-84DF-410F-B2D0-3E6669E2C7C0}"/>
              </a:ext>
            </a:extLst>
          </p:cNvPr>
          <p:cNvGrpSpPr>
            <a:grpSpLocks/>
          </p:cNvGrpSpPr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36" name="íṥļîḓê">
              <a:extLst>
                <a:ext uri="{FF2B5EF4-FFF2-40B4-BE49-F238E27FC236}">
                  <a16:creationId xmlns:a16="http://schemas.microsoft.com/office/drawing/2014/main" id="{E73C0D37-EDAC-4E6C-B948-E6725E0376AE}"/>
                </a:ext>
              </a:extLst>
            </p:cNvPr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7" name="íṥlíḓê">
              <a:extLst>
                <a:ext uri="{FF2B5EF4-FFF2-40B4-BE49-F238E27FC236}">
                  <a16:creationId xmlns:a16="http://schemas.microsoft.com/office/drawing/2014/main" id="{79D920AC-FF25-4E80-9F5E-FD7A3CDFEE89}"/>
                </a:ext>
              </a:extLst>
            </p:cNvPr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8" name="ïśļiḑé">
              <a:extLst>
                <a:ext uri="{FF2B5EF4-FFF2-40B4-BE49-F238E27FC236}">
                  <a16:creationId xmlns:a16="http://schemas.microsoft.com/office/drawing/2014/main" id="{C396806A-E7FB-440E-BB47-06F7EC8FC38F}"/>
                </a:ext>
              </a:extLst>
            </p:cNvPr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1AF0D8BD-5C5C-49C0-8D5F-70837455AAFB}"/>
              </a:ext>
            </a:extLst>
          </p:cNvPr>
          <p:cNvCxnSpPr>
            <a:cxnSpLocks/>
          </p:cNvCxnSpPr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图片 30">
            <a:extLst>
              <a:ext uri="{FF2B5EF4-FFF2-40B4-BE49-F238E27FC236}">
                <a16:creationId xmlns:a16="http://schemas.microsoft.com/office/drawing/2014/main" id="{9840A60D-30C5-4A1F-AECB-80519F0F512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9481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（图文-2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图片 28">
            <a:extLst>
              <a:ext uri="{FF2B5EF4-FFF2-40B4-BE49-F238E27FC236}">
                <a16:creationId xmlns:a16="http://schemas.microsoft.com/office/drawing/2014/main" id="{37C931A3-F02B-4FEF-B6C9-6F2D445708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b="787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5" name="文本占位符 67">
            <a:extLst>
              <a:ext uri="{FF2B5EF4-FFF2-40B4-BE49-F238E27FC236}">
                <a16:creationId xmlns:a16="http://schemas.microsoft.com/office/drawing/2014/main" id="{60F93DEA-A852-4B06-9273-376E9E5D415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</a:p>
        </p:txBody>
      </p: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BF51A262-EF82-4309-AD98-5095F6DA986F}"/>
              </a:ext>
            </a:extLst>
          </p:cNvPr>
          <p:cNvCxnSpPr>
            <a:cxnSpLocks/>
          </p:cNvCxnSpPr>
          <p:nvPr userDrawn="1"/>
        </p:nvCxnSpPr>
        <p:spPr>
          <a:xfrm>
            <a:off x="669228" y="3632200"/>
            <a:ext cx="10858500" cy="0"/>
          </a:xfrm>
          <a:prstGeom prst="line">
            <a:avLst/>
          </a:prstGeom>
          <a:ln w="25400" cap="flat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矩形 34">
            <a:extLst>
              <a:ext uri="{FF2B5EF4-FFF2-40B4-BE49-F238E27FC236}">
                <a16:creationId xmlns:a16="http://schemas.microsoft.com/office/drawing/2014/main" id="{39314F2A-CF68-49ED-B2FE-7EB0D909A425}"/>
              </a:ext>
            </a:extLst>
          </p:cNvPr>
          <p:cNvSpPr/>
          <p:nvPr userDrawn="1"/>
        </p:nvSpPr>
        <p:spPr>
          <a:xfrm>
            <a:off x="669228" y="1496583"/>
            <a:ext cx="2124544" cy="178573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3910F900-2807-4DCD-B5B5-82A5DD0F608E}"/>
              </a:ext>
            </a:extLst>
          </p:cNvPr>
          <p:cNvSpPr/>
          <p:nvPr userDrawn="1"/>
        </p:nvSpPr>
        <p:spPr>
          <a:xfrm>
            <a:off x="9394356" y="3984612"/>
            <a:ext cx="2124544" cy="178573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图片占位符 42">
            <a:extLst>
              <a:ext uri="{FF2B5EF4-FFF2-40B4-BE49-F238E27FC236}">
                <a16:creationId xmlns:a16="http://schemas.microsoft.com/office/drawing/2014/main" id="{4D9A6F69-B4BF-497A-A215-06F3933D0E7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26750" y="1536731"/>
            <a:ext cx="2009500" cy="1689041"/>
          </a:xfrm>
          <a:custGeom>
            <a:avLst/>
            <a:gdLst>
              <a:gd name="connsiteX0" fmla="*/ 0 w 2009500"/>
              <a:gd name="connsiteY0" fmla="*/ 0 h 1689041"/>
              <a:gd name="connsiteX1" fmla="*/ 2009500 w 2009500"/>
              <a:gd name="connsiteY1" fmla="*/ 0 h 1689041"/>
              <a:gd name="connsiteX2" fmla="*/ 2009500 w 2009500"/>
              <a:gd name="connsiteY2" fmla="*/ 1689041 h 1689041"/>
              <a:gd name="connsiteX3" fmla="*/ 0 w 2009500"/>
              <a:gd name="connsiteY3" fmla="*/ 1689041 h 1689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09500" h="1689041">
                <a:moveTo>
                  <a:pt x="0" y="0"/>
                </a:moveTo>
                <a:lnTo>
                  <a:pt x="2009500" y="0"/>
                </a:lnTo>
                <a:lnTo>
                  <a:pt x="2009500" y="1689041"/>
                </a:lnTo>
                <a:lnTo>
                  <a:pt x="0" y="168904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sp>
        <p:nvSpPr>
          <p:cNvPr id="44" name="图片占位符 43">
            <a:extLst>
              <a:ext uri="{FF2B5EF4-FFF2-40B4-BE49-F238E27FC236}">
                <a16:creationId xmlns:a16="http://schemas.microsoft.com/office/drawing/2014/main" id="{A4BFC51A-AB6F-4D9D-BDF3-1B823AA6C65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451878" y="4032961"/>
            <a:ext cx="2009500" cy="1689041"/>
          </a:xfrm>
          <a:custGeom>
            <a:avLst/>
            <a:gdLst>
              <a:gd name="connsiteX0" fmla="*/ 0 w 2009500"/>
              <a:gd name="connsiteY0" fmla="*/ 0 h 1689041"/>
              <a:gd name="connsiteX1" fmla="*/ 2009500 w 2009500"/>
              <a:gd name="connsiteY1" fmla="*/ 0 h 1689041"/>
              <a:gd name="connsiteX2" fmla="*/ 2009500 w 2009500"/>
              <a:gd name="connsiteY2" fmla="*/ 1689041 h 1689041"/>
              <a:gd name="connsiteX3" fmla="*/ 0 w 2009500"/>
              <a:gd name="connsiteY3" fmla="*/ 1689041 h 1689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09500" h="1689041">
                <a:moveTo>
                  <a:pt x="0" y="0"/>
                </a:moveTo>
                <a:lnTo>
                  <a:pt x="2009500" y="0"/>
                </a:lnTo>
                <a:lnTo>
                  <a:pt x="2009500" y="1689041"/>
                </a:lnTo>
                <a:lnTo>
                  <a:pt x="0" y="168904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2D5056C9-4B0E-421F-ADCF-E3C7E8E216A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246271" y="1535879"/>
            <a:ext cx="2793341" cy="461962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sp>
        <p:nvSpPr>
          <p:cNvPr id="45" name="文本占位符 4">
            <a:extLst>
              <a:ext uri="{FF2B5EF4-FFF2-40B4-BE49-F238E27FC236}">
                <a16:creationId xmlns:a16="http://schemas.microsoft.com/office/drawing/2014/main" id="{AAAC5588-F2FF-473C-9D87-293341897B9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48516" y="4025048"/>
            <a:ext cx="2793341" cy="461962"/>
          </a:xfrm>
          <a:prstGeom prst="rect">
            <a:avLst/>
          </a:prstGeom>
        </p:spPr>
        <p:txBody>
          <a:bodyPr lIns="90000" rIns="0">
            <a:normAutofit/>
          </a:bodyPr>
          <a:lstStyle>
            <a:lvl1pPr marL="0" indent="0" algn="r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sp>
        <p:nvSpPr>
          <p:cNvPr id="46" name="文本占位符 11">
            <a:extLst>
              <a:ext uri="{FF2B5EF4-FFF2-40B4-BE49-F238E27FC236}">
                <a16:creationId xmlns:a16="http://schemas.microsoft.com/office/drawing/2014/main" id="{AB26A110-C91B-497D-9B24-4D7C41B0077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246271" y="2153813"/>
            <a:ext cx="8272629" cy="646331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 algn="l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sp>
        <p:nvSpPr>
          <p:cNvPr id="47" name="文本占位符 11">
            <a:extLst>
              <a:ext uri="{FF2B5EF4-FFF2-40B4-BE49-F238E27FC236}">
                <a16:creationId xmlns:a16="http://schemas.microsoft.com/office/drawing/2014/main" id="{D7D35C3C-4CAC-4330-9805-A8DD184FFDE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69228" y="4619089"/>
            <a:ext cx="8272629" cy="646331"/>
          </a:xfrm>
          <a:prstGeom prst="rect">
            <a:avLst/>
          </a:prstGeom>
        </p:spPr>
        <p:txBody>
          <a:bodyPr lIns="90000" rIns="0">
            <a:noAutofit/>
          </a:bodyPr>
          <a:lstStyle>
            <a:lvl1pPr marL="0" indent="0" algn="r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BC6B45C-941A-49AC-90B5-0D96B66518D9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B290F5A-D196-486B-8B44-1CBEEEB1734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787FD327-8DAB-4849-B23B-4503BB310E89}"/>
              </a:ext>
            </a:extLst>
          </p:cNvPr>
          <p:cNvGrpSpPr>
            <a:grpSpLocks/>
          </p:cNvGrpSpPr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33" name="íṥļîḓê">
              <a:extLst>
                <a:ext uri="{FF2B5EF4-FFF2-40B4-BE49-F238E27FC236}">
                  <a16:creationId xmlns:a16="http://schemas.microsoft.com/office/drawing/2014/main" id="{82477A65-0AA8-4438-AE9B-67C58081D3B2}"/>
                </a:ext>
              </a:extLst>
            </p:cNvPr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4" name="íṥlíḓê">
              <a:extLst>
                <a:ext uri="{FF2B5EF4-FFF2-40B4-BE49-F238E27FC236}">
                  <a16:creationId xmlns:a16="http://schemas.microsoft.com/office/drawing/2014/main" id="{E8493DE7-20AC-4E02-9138-ED6DFC7987F2}"/>
                </a:ext>
              </a:extLst>
            </p:cNvPr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6" name="ïśļiḑé">
              <a:extLst>
                <a:ext uri="{FF2B5EF4-FFF2-40B4-BE49-F238E27FC236}">
                  <a16:creationId xmlns:a16="http://schemas.microsoft.com/office/drawing/2014/main" id="{9FDCD366-6E90-4CAE-9B4E-923FD06A8213}"/>
                </a:ext>
              </a:extLst>
            </p:cNvPr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9A7C9315-46B6-4C80-9DC5-D716FD2C6909}"/>
              </a:ext>
            </a:extLst>
          </p:cNvPr>
          <p:cNvCxnSpPr>
            <a:cxnSpLocks/>
          </p:cNvCxnSpPr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>
            <a:extLst>
              <a:ext uri="{FF2B5EF4-FFF2-40B4-BE49-F238E27FC236}">
                <a16:creationId xmlns:a16="http://schemas.microsoft.com/office/drawing/2014/main" id="{834D1D11-22C8-4B8A-845A-DA19D169CC0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9756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（图文-3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图片 28">
            <a:extLst>
              <a:ext uri="{FF2B5EF4-FFF2-40B4-BE49-F238E27FC236}">
                <a16:creationId xmlns:a16="http://schemas.microsoft.com/office/drawing/2014/main" id="{494CF1E2-2C8D-4598-A858-8A1DBD0A7C8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b="787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图片占位符 13">
            <a:extLst>
              <a:ext uri="{FF2B5EF4-FFF2-40B4-BE49-F238E27FC236}">
                <a16:creationId xmlns:a16="http://schemas.microsoft.com/office/drawing/2014/main" id="{6EF8AE4B-FF18-4208-8A45-195327FF613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60402" y="2447962"/>
            <a:ext cx="4420885" cy="3686138"/>
          </a:xfrm>
          <a:custGeom>
            <a:avLst/>
            <a:gdLst>
              <a:gd name="connsiteX0" fmla="*/ 0 w 4420885"/>
              <a:gd name="connsiteY0" fmla="*/ 0 h 3686138"/>
              <a:gd name="connsiteX1" fmla="*/ 4420885 w 4420885"/>
              <a:gd name="connsiteY1" fmla="*/ 0 h 3686138"/>
              <a:gd name="connsiteX2" fmla="*/ 4420885 w 4420885"/>
              <a:gd name="connsiteY2" fmla="*/ 3686138 h 3686138"/>
              <a:gd name="connsiteX3" fmla="*/ 0 w 4420885"/>
              <a:gd name="connsiteY3" fmla="*/ 3686138 h 3686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20885" h="3686138">
                <a:moveTo>
                  <a:pt x="0" y="0"/>
                </a:moveTo>
                <a:lnTo>
                  <a:pt x="4420885" y="0"/>
                </a:lnTo>
                <a:lnTo>
                  <a:pt x="4420885" y="3686138"/>
                </a:lnTo>
                <a:lnTo>
                  <a:pt x="0" y="368613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5" name="文本占位符 67">
            <a:extLst>
              <a:ext uri="{FF2B5EF4-FFF2-40B4-BE49-F238E27FC236}">
                <a16:creationId xmlns:a16="http://schemas.microsoft.com/office/drawing/2014/main" id="{60F93DEA-A852-4B06-9273-376E9E5D415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</a:p>
        </p:txBody>
      </p:sp>
      <p:sp>
        <p:nvSpPr>
          <p:cNvPr id="16" name="任意多边形: 形状 15">
            <a:extLst>
              <a:ext uri="{FF2B5EF4-FFF2-40B4-BE49-F238E27FC236}">
                <a16:creationId xmlns:a16="http://schemas.microsoft.com/office/drawing/2014/main" id="{5CF96BF5-CBF5-41C7-AFA1-36E0F63D6F26}"/>
              </a:ext>
            </a:extLst>
          </p:cNvPr>
          <p:cNvSpPr/>
          <p:nvPr userDrawn="1"/>
        </p:nvSpPr>
        <p:spPr>
          <a:xfrm>
            <a:off x="5162118" y="2447964"/>
            <a:ext cx="3154730" cy="1802652"/>
          </a:xfrm>
          <a:custGeom>
            <a:avLst/>
            <a:gdLst>
              <a:gd name="connsiteX0" fmla="*/ 0 w 3154730"/>
              <a:gd name="connsiteY0" fmla="*/ 0 h 1829349"/>
              <a:gd name="connsiteX1" fmla="*/ 3154730 w 3154730"/>
              <a:gd name="connsiteY1" fmla="*/ 0 h 1829349"/>
              <a:gd name="connsiteX2" fmla="*/ 3154730 w 3154730"/>
              <a:gd name="connsiteY2" fmla="*/ 1829349 h 1829349"/>
              <a:gd name="connsiteX3" fmla="*/ 0 w 3154730"/>
              <a:gd name="connsiteY3" fmla="*/ 1829349 h 1829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54730" h="1829349">
                <a:moveTo>
                  <a:pt x="0" y="0"/>
                </a:moveTo>
                <a:lnTo>
                  <a:pt x="3154730" y="0"/>
                </a:lnTo>
                <a:lnTo>
                  <a:pt x="3154730" y="1829349"/>
                </a:lnTo>
                <a:lnTo>
                  <a:pt x="0" y="182934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任意多边形: 形状 16">
            <a:extLst>
              <a:ext uri="{FF2B5EF4-FFF2-40B4-BE49-F238E27FC236}">
                <a16:creationId xmlns:a16="http://schemas.microsoft.com/office/drawing/2014/main" id="{BDC6C58C-0B92-44BF-8A19-419B923FBF61}"/>
              </a:ext>
            </a:extLst>
          </p:cNvPr>
          <p:cNvSpPr/>
          <p:nvPr userDrawn="1"/>
        </p:nvSpPr>
        <p:spPr>
          <a:xfrm>
            <a:off x="8397680" y="2447964"/>
            <a:ext cx="3154731" cy="1802652"/>
          </a:xfrm>
          <a:custGeom>
            <a:avLst/>
            <a:gdLst>
              <a:gd name="connsiteX0" fmla="*/ 0 w 3154731"/>
              <a:gd name="connsiteY0" fmla="*/ 0 h 1829349"/>
              <a:gd name="connsiteX1" fmla="*/ 3154731 w 3154731"/>
              <a:gd name="connsiteY1" fmla="*/ 0 h 1829349"/>
              <a:gd name="connsiteX2" fmla="*/ 3154731 w 3154731"/>
              <a:gd name="connsiteY2" fmla="*/ 1829349 h 1829349"/>
              <a:gd name="connsiteX3" fmla="*/ 0 w 3154731"/>
              <a:gd name="connsiteY3" fmla="*/ 1829349 h 1829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54731" h="1829349">
                <a:moveTo>
                  <a:pt x="0" y="0"/>
                </a:moveTo>
                <a:lnTo>
                  <a:pt x="3154731" y="0"/>
                </a:lnTo>
                <a:lnTo>
                  <a:pt x="3154731" y="1829349"/>
                </a:lnTo>
                <a:lnTo>
                  <a:pt x="0" y="182934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任意多边形: 形状 17">
            <a:extLst>
              <a:ext uri="{FF2B5EF4-FFF2-40B4-BE49-F238E27FC236}">
                <a16:creationId xmlns:a16="http://schemas.microsoft.com/office/drawing/2014/main" id="{D5E64B7C-7CCC-42D1-8560-4E5DEFC5395B}"/>
              </a:ext>
            </a:extLst>
          </p:cNvPr>
          <p:cNvSpPr/>
          <p:nvPr userDrawn="1"/>
        </p:nvSpPr>
        <p:spPr>
          <a:xfrm>
            <a:off x="5162118" y="4331447"/>
            <a:ext cx="3154730" cy="1802654"/>
          </a:xfrm>
          <a:custGeom>
            <a:avLst/>
            <a:gdLst>
              <a:gd name="connsiteX0" fmla="*/ 0 w 3154730"/>
              <a:gd name="connsiteY0" fmla="*/ 0 h 1829349"/>
              <a:gd name="connsiteX1" fmla="*/ 3154730 w 3154730"/>
              <a:gd name="connsiteY1" fmla="*/ 0 h 1829349"/>
              <a:gd name="connsiteX2" fmla="*/ 3154730 w 3154730"/>
              <a:gd name="connsiteY2" fmla="*/ 1829349 h 1829349"/>
              <a:gd name="connsiteX3" fmla="*/ 0 w 3154730"/>
              <a:gd name="connsiteY3" fmla="*/ 1829349 h 1829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54730" h="1829349">
                <a:moveTo>
                  <a:pt x="0" y="0"/>
                </a:moveTo>
                <a:lnTo>
                  <a:pt x="3154730" y="0"/>
                </a:lnTo>
                <a:lnTo>
                  <a:pt x="3154730" y="1829349"/>
                </a:lnTo>
                <a:lnTo>
                  <a:pt x="0" y="182934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8" name="任意多边形: 形状 27">
            <a:extLst>
              <a:ext uri="{FF2B5EF4-FFF2-40B4-BE49-F238E27FC236}">
                <a16:creationId xmlns:a16="http://schemas.microsoft.com/office/drawing/2014/main" id="{51025493-6207-41EE-AD4A-9D975CA114F7}"/>
              </a:ext>
            </a:extLst>
          </p:cNvPr>
          <p:cNvSpPr/>
          <p:nvPr userDrawn="1"/>
        </p:nvSpPr>
        <p:spPr>
          <a:xfrm>
            <a:off x="8397680" y="4331447"/>
            <a:ext cx="3154731" cy="1802654"/>
          </a:xfrm>
          <a:custGeom>
            <a:avLst/>
            <a:gdLst>
              <a:gd name="connsiteX0" fmla="*/ 0 w 3154731"/>
              <a:gd name="connsiteY0" fmla="*/ 0 h 1829349"/>
              <a:gd name="connsiteX1" fmla="*/ 3154731 w 3154731"/>
              <a:gd name="connsiteY1" fmla="*/ 0 h 1829349"/>
              <a:gd name="connsiteX2" fmla="*/ 3154731 w 3154731"/>
              <a:gd name="connsiteY2" fmla="*/ 1829349 h 1829349"/>
              <a:gd name="connsiteX3" fmla="*/ 0 w 3154731"/>
              <a:gd name="connsiteY3" fmla="*/ 1829349 h 1829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54731" h="1829349">
                <a:moveTo>
                  <a:pt x="0" y="0"/>
                </a:moveTo>
                <a:lnTo>
                  <a:pt x="3154731" y="0"/>
                </a:lnTo>
                <a:lnTo>
                  <a:pt x="3154731" y="1829349"/>
                </a:lnTo>
                <a:lnTo>
                  <a:pt x="0" y="182934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58EF12E6-59FC-4B4D-9DD2-44BD64A212C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98522" y="2612248"/>
            <a:ext cx="2681922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68C1A44F-A4F3-4B0C-81E0-6038DD54195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277103" y="3336053"/>
            <a:ext cx="2924760" cy="73927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sp>
        <p:nvSpPr>
          <p:cNvPr id="46" name="文本占位符 8">
            <a:extLst>
              <a:ext uri="{FF2B5EF4-FFF2-40B4-BE49-F238E27FC236}">
                <a16:creationId xmlns:a16="http://schemas.microsoft.com/office/drawing/2014/main" id="{2277037F-2FF9-4C73-8DCD-610E383860B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634084" y="2612248"/>
            <a:ext cx="2681922" cy="46166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sp>
        <p:nvSpPr>
          <p:cNvPr id="47" name="文本占位符 11">
            <a:extLst>
              <a:ext uri="{FF2B5EF4-FFF2-40B4-BE49-F238E27FC236}">
                <a16:creationId xmlns:a16="http://schemas.microsoft.com/office/drawing/2014/main" id="{E03DA55B-A83C-4517-8B43-D4C7657AF71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512665" y="3336053"/>
            <a:ext cx="2924760" cy="73927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sp>
        <p:nvSpPr>
          <p:cNvPr id="48" name="文本占位符 8">
            <a:extLst>
              <a:ext uri="{FF2B5EF4-FFF2-40B4-BE49-F238E27FC236}">
                <a16:creationId xmlns:a16="http://schemas.microsoft.com/office/drawing/2014/main" id="{BEF2E614-A885-4C84-AAD2-B1ED9723F04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634084" y="4499120"/>
            <a:ext cx="2681922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sp>
        <p:nvSpPr>
          <p:cNvPr id="49" name="文本占位符 11">
            <a:extLst>
              <a:ext uri="{FF2B5EF4-FFF2-40B4-BE49-F238E27FC236}">
                <a16:creationId xmlns:a16="http://schemas.microsoft.com/office/drawing/2014/main" id="{8C9A4F02-5C16-448E-B39C-4D2DD7AFC18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12665" y="5222925"/>
            <a:ext cx="2924760" cy="73927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sp>
        <p:nvSpPr>
          <p:cNvPr id="50" name="文本占位符 8">
            <a:extLst>
              <a:ext uri="{FF2B5EF4-FFF2-40B4-BE49-F238E27FC236}">
                <a16:creationId xmlns:a16="http://schemas.microsoft.com/office/drawing/2014/main" id="{7AFD95D9-4259-43E1-A03C-132FA41A3CD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398522" y="4499120"/>
            <a:ext cx="2681922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sp>
        <p:nvSpPr>
          <p:cNvPr id="51" name="文本占位符 11">
            <a:extLst>
              <a:ext uri="{FF2B5EF4-FFF2-40B4-BE49-F238E27FC236}">
                <a16:creationId xmlns:a16="http://schemas.microsoft.com/office/drawing/2014/main" id="{59D80548-5474-40C1-82DE-200319D7B0A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277103" y="5222925"/>
            <a:ext cx="2924760" cy="73927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sp>
        <p:nvSpPr>
          <p:cNvPr id="52" name="文本占位符 11">
            <a:extLst>
              <a:ext uri="{FF2B5EF4-FFF2-40B4-BE49-F238E27FC236}">
                <a16:creationId xmlns:a16="http://schemas.microsoft.com/office/drawing/2014/main" id="{F2F5978A-06D9-4540-91E1-CA035F1D5E2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0400" y="1337587"/>
            <a:ext cx="10858500" cy="7355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1CD59BDC-842A-43EB-9A8F-C2FF39015D27}"/>
              </a:ext>
            </a:extLst>
          </p:cNvPr>
          <p:cNvGrpSpPr>
            <a:grpSpLocks/>
          </p:cNvGrpSpPr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33" name="íṥļîḓê">
              <a:extLst>
                <a:ext uri="{FF2B5EF4-FFF2-40B4-BE49-F238E27FC236}">
                  <a16:creationId xmlns:a16="http://schemas.microsoft.com/office/drawing/2014/main" id="{68FD5598-2EFF-4595-A20F-57125BE869DB}"/>
                </a:ext>
              </a:extLst>
            </p:cNvPr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4" name="íṥlíḓê">
              <a:extLst>
                <a:ext uri="{FF2B5EF4-FFF2-40B4-BE49-F238E27FC236}">
                  <a16:creationId xmlns:a16="http://schemas.microsoft.com/office/drawing/2014/main" id="{7DA633DC-7A2B-4F38-B4D6-4A28FC864F40}"/>
                </a:ext>
              </a:extLst>
            </p:cNvPr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5" name="ïśļiḑé">
              <a:extLst>
                <a:ext uri="{FF2B5EF4-FFF2-40B4-BE49-F238E27FC236}">
                  <a16:creationId xmlns:a16="http://schemas.microsoft.com/office/drawing/2014/main" id="{07E1E56C-240A-4C78-94F0-34D5B9641431}"/>
                </a:ext>
              </a:extLst>
            </p:cNvPr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27C4CA8-D2FF-4A05-A834-0A9C2EB77177}"/>
              </a:ext>
            </a:extLst>
          </p:cNvPr>
          <p:cNvSpPr>
            <a:spLocks noGrp="1"/>
          </p:cNvSpPr>
          <p:nvPr>
            <p:ph type="dt" sz="half" idx="22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989042A-CC82-484D-A32F-2E2494E30268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EB1F1701-006D-4D50-BCD6-1E3E503C77AF}"/>
              </a:ext>
            </a:extLst>
          </p:cNvPr>
          <p:cNvCxnSpPr>
            <a:cxnSpLocks/>
          </p:cNvCxnSpPr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图片 26">
            <a:extLst>
              <a:ext uri="{FF2B5EF4-FFF2-40B4-BE49-F238E27FC236}">
                <a16:creationId xmlns:a16="http://schemas.microsoft.com/office/drawing/2014/main" id="{39A419CA-1946-4513-9CE4-3789D89EBBB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6978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（图文-4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图片 28">
            <a:extLst>
              <a:ext uri="{FF2B5EF4-FFF2-40B4-BE49-F238E27FC236}">
                <a16:creationId xmlns:a16="http://schemas.microsoft.com/office/drawing/2014/main" id="{494CF1E2-2C8D-4598-A858-8A1DBD0A7C8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b="787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图片占位符 13">
            <a:extLst>
              <a:ext uri="{FF2B5EF4-FFF2-40B4-BE49-F238E27FC236}">
                <a16:creationId xmlns:a16="http://schemas.microsoft.com/office/drawing/2014/main" id="{6EF8AE4B-FF18-4208-8A45-195327FF613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60402" y="1585023"/>
            <a:ext cx="5984238" cy="4554593"/>
          </a:xfrm>
          <a:custGeom>
            <a:avLst/>
            <a:gdLst>
              <a:gd name="connsiteX0" fmla="*/ 0 w 4420885"/>
              <a:gd name="connsiteY0" fmla="*/ 0 h 3686138"/>
              <a:gd name="connsiteX1" fmla="*/ 4420885 w 4420885"/>
              <a:gd name="connsiteY1" fmla="*/ 0 h 3686138"/>
              <a:gd name="connsiteX2" fmla="*/ 4420885 w 4420885"/>
              <a:gd name="connsiteY2" fmla="*/ 3686138 h 3686138"/>
              <a:gd name="connsiteX3" fmla="*/ 0 w 4420885"/>
              <a:gd name="connsiteY3" fmla="*/ 3686138 h 3686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20885" h="3686138">
                <a:moveTo>
                  <a:pt x="0" y="0"/>
                </a:moveTo>
                <a:lnTo>
                  <a:pt x="4420885" y="0"/>
                </a:lnTo>
                <a:lnTo>
                  <a:pt x="4420885" y="3686138"/>
                </a:lnTo>
                <a:lnTo>
                  <a:pt x="0" y="368613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sp>
        <p:nvSpPr>
          <p:cNvPr id="25" name="文本占位符 67">
            <a:extLst>
              <a:ext uri="{FF2B5EF4-FFF2-40B4-BE49-F238E27FC236}">
                <a16:creationId xmlns:a16="http://schemas.microsoft.com/office/drawing/2014/main" id="{60F93DEA-A852-4B06-9273-376E9E5D415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</a:p>
        </p:txBody>
      </p:sp>
      <p:sp>
        <p:nvSpPr>
          <p:cNvPr id="16" name="任意多边形: 形状 15">
            <a:extLst>
              <a:ext uri="{FF2B5EF4-FFF2-40B4-BE49-F238E27FC236}">
                <a16:creationId xmlns:a16="http://schemas.microsoft.com/office/drawing/2014/main" id="{5CF96BF5-CBF5-41C7-AFA1-36E0F63D6F26}"/>
              </a:ext>
            </a:extLst>
          </p:cNvPr>
          <p:cNvSpPr/>
          <p:nvPr userDrawn="1"/>
        </p:nvSpPr>
        <p:spPr>
          <a:xfrm>
            <a:off x="6644640" y="1585023"/>
            <a:ext cx="4874260" cy="4554589"/>
          </a:xfrm>
          <a:custGeom>
            <a:avLst/>
            <a:gdLst>
              <a:gd name="connsiteX0" fmla="*/ 0 w 3154730"/>
              <a:gd name="connsiteY0" fmla="*/ 0 h 1829349"/>
              <a:gd name="connsiteX1" fmla="*/ 3154730 w 3154730"/>
              <a:gd name="connsiteY1" fmla="*/ 0 h 1829349"/>
              <a:gd name="connsiteX2" fmla="*/ 3154730 w 3154730"/>
              <a:gd name="connsiteY2" fmla="*/ 1829349 h 1829349"/>
              <a:gd name="connsiteX3" fmla="*/ 0 w 3154730"/>
              <a:gd name="connsiteY3" fmla="*/ 1829349 h 1829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54730" h="1829349">
                <a:moveTo>
                  <a:pt x="0" y="0"/>
                </a:moveTo>
                <a:lnTo>
                  <a:pt x="3154730" y="0"/>
                </a:lnTo>
                <a:lnTo>
                  <a:pt x="3154730" y="1829349"/>
                </a:lnTo>
                <a:lnTo>
                  <a:pt x="0" y="182934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58EF12E6-59FC-4B4D-9DD2-44BD64A212C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031469" y="1815023"/>
            <a:ext cx="2969058" cy="461665"/>
          </a:xfrm>
          <a:prstGeom prst="rect">
            <a:avLst/>
          </a:prstGeom>
        </p:spPr>
        <p:txBody>
          <a:bodyPr wrap="square" lIns="0">
            <a:sp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68C1A44F-A4F3-4B0C-81E0-6038DD54195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454095" y="2864776"/>
            <a:ext cx="3773347" cy="859337"/>
          </a:xfrm>
          <a:prstGeom prst="rect">
            <a:avLst/>
          </a:prstGeom>
        </p:spPr>
        <p:txBody>
          <a:bodyPr lIns="0" tIns="0" rIns="90000" bIns="4680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dirty="0"/>
              <a:t>请输入你的内容</a:t>
            </a: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1CD59BDC-842A-43EB-9A8F-C2FF39015D27}"/>
              </a:ext>
            </a:extLst>
          </p:cNvPr>
          <p:cNvGrpSpPr>
            <a:grpSpLocks/>
          </p:cNvGrpSpPr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33" name="íṥļîḓê">
              <a:extLst>
                <a:ext uri="{FF2B5EF4-FFF2-40B4-BE49-F238E27FC236}">
                  <a16:creationId xmlns:a16="http://schemas.microsoft.com/office/drawing/2014/main" id="{68FD5598-2EFF-4595-A20F-57125BE869DB}"/>
                </a:ext>
              </a:extLst>
            </p:cNvPr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4" name="íṥlíḓê">
              <a:extLst>
                <a:ext uri="{FF2B5EF4-FFF2-40B4-BE49-F238E27FC236}">
                  <a16:creationId xmlns:a16="http://schemas.microsoft.com/office/drawing/2014/main" id="{7DA633DC-7A2B-4F38-B4D6-4A28FC864F40}"/>
                </a:ext>
              </a:extLst>
            </p:cNvPr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5" name="ïśļiḑé">
              <a:extLst>
                <a:ext uri="{FF2B5EF4-FFF2-40B4-BE49-F238E27FC236}">
                  <a16:creationId xmlns:a16="http://schemas.microsoft.com/office/drawing/2014/main" id="{07E1E56C-240A-4C78-94F0-34D5B9641431}"/>
                </a:ext>
              </a:extLst>
            </p:cNvPr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27C4CA8-D2FF-4A05-A834-0A9C2EB77177}"/>
              </a:ext>
            </a:extLst>
          </p:cNvPr>
          <p:cNvSpPr>
            <a:spLocks noGrp="1"/>
          </p:cNvSpPr>
          <p:nvPr>
            <p:ph type="dt" sz="half" idx="22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989042A-CC82-484D-A32F-2E2494E30268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292A3A43-2DA5-421A-B020-E77A80A42307}"/>
              </a:ext>
            </a:extLst>
          </p:cNvPr>
          <p:cNvSpPr/>
          <p:nvPr userDrawn="1"/>
        </p:nvSpPr>
        <p:spPr>
          <a:xfrm>
            <a:off x="7031469" y="2473505"/>
            <a:ext cx="864000" cy="96290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占位符 11">
            <a:extLst>
              <a:ext uri="{FF2B5EF4-FFF2-40B4-BE49-F238E27FC236}">
                <a16:creationId xmlns:a16="http://schemas.microsoft.com/office/drawing/2014/main" id="{01D43A75-79AC-4072-88DF-C15548DFB0A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454095" y="3924346"/>
            <a:ext cx="3773347" cy="859337"/>
          </a:xfrm>
          <a:prstGeom prst="rect">
            <a:avLst/>
          </a:prstGeom>
        </p:spPr>
        <p:txBody>
          <a:bodyPr lIns="0" tIns="0">
            <a:normAutofit/>
          </a:bodyPr>
          <a:lstStyle>
            <a:lvl1pPr marL="0" indent="0" algn="l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sp>
        <p:nvSpPr>
          <p:cNvPr id="36" name="文本占位符 11">
            <a:extLst>
              <a:ext uri="{FF2B5EF4-FFF2-40B4-BE49-F238E27FC236}">
                <a16:creationId xmlns:a16="http://schemas.microsoft.com/office/drawing/2014/main" id="{90797FE4-3718-4BED-A6A4-5D3E09EF78D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454095" y="4983916"/>
            <a:ext cx="3773347" cy="859337"/>
          </a:xfrm>
          <a:prstGeom prst="rect">
            <a:avLst/>
          </a:prstGeom>
        </p:spPr>
        <p:txBody>
          <a:bodyPr lIns="0" tIns="0">
            <a:normAutofit/>
          </a:bodyPr>
          <a:lstStyle>
            <a:lvl1pPr marL="0" indent="0" algn="l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EC3B5A21-FE43-4535-9930-76B750A9821F}"/>
              </a:ext>
            </a:extLst>
          </p:cNvPr>
          <p:cNvCxnSpPr>
            <a:cxnSpLocks/>
          </p:cNvCxnSpPr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>
            <a:extLst>
              <a:ext uri="{FF2B5EF4-FFF2-40B4-BE49-F238E27FC236}">
                <a16:creationId xmlns:a16="http://schemas.microsoft.com/office/drawing/2014/main" id="{5FE6D952-D608-4DC8-A3BC-61DCFC5CEC7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7481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（图文-5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图片占位符 62">
            <a:extLst>
              <a:ext uri="{FF2B5EF4-FFF2-40B4-BE49-F238E27FC236}">
                <a16:creationId xmlns:a16="http://schemas.microsoft.com/office/drawing/2014/main" id="{2F0B5F99-4C78-4437-8C2E-B75EAE365744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60404" y="1585023"/>
            <a:ext cx="2947901" cy="2243642"/>
          </a:xfrm>
          <a:custGeom>
            <a:avLst/>
            <a:gdLst>
              <a:gd name="connsiteX0" fmla="*/ 0 w 2947901"/>
              <a:gd name="connsiteY0" fmla="*/ 0 h 2243642"/>
              <a:gd name="connsiteX1" fmla="*/ 2947901 w 2947901"/>
              <a:gd name="connsiteY1" fmla="*/ 0 h 2243642"/>
              <a:gd name="connsiteX2" fmla="*/ 2947901 w 2947901"/>
              <a:gd name="connsiteY2" fmla="*/ 2243642 h 2243642"/>
              <a:gd name="connsiteX3" fmla="*/ 0 w 2947901"/>
              <a:gd name="connsiteY3" fmla="*/ 2243642 h 224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7901" h="2243642">
                <a:moveTo>
                  <a:pt x="0" y="0"/>
                </a:moveTo>
                <a:lnTo>
                  <a:pt x="2947901" y="0"/>
                </a:lnTo>
                <a:lnTo>
                  <a:pt x="2947901" y="2243642"/>
                </a:lnTo>
                <a:lnTo>
                  <a:pt x="0" y="224364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64" name="图片占位符 63">
            <a:extLst>
              <a:ext uri="{FF2B5EF4-FFF2-40B4-BE49-F238E27FC236}">
                <a16:creationId xmlns:a16="http://schemas.microsoft.com/office/drawing/2014/main" id="{1FF65A25-49DF-4BB5-B3BC-D4930A373098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696741" y="1585023"/>
            <a:ext cx="2947901" cy="2243642"/>
          </a:xfrm>
          <a:custGeom>
            <a:avLst/>
            <a:gdLst>
              <a:gd name="connsiteX0" fmla="*/ 0 w 2947901"/>
              <a:gd name="connsiteY0" fmla="*/ 0 h 2243642"/>
              <a:gd name="connsiteX1" fmla="*/ 2947901 w 2947901"/>
              <a:gd name="connsiteY1" fmla="*/ 0 h 2243642"/>
              <a:gd name="connsiteX2" fmla="*/ 2947901 w 2947901"/>
              <a:gd name="connsiteY2" fmla="*/ 2243642 h 2243642"/>
              <a:gd name="connsiteX3" fmla="*/ 0 w 2947901"/>
              <a:gd name="connsiteY3" fmla="*/ 2243642 h 224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7901" h="2243642">
                <a:moveTo>
                  <a:pt x="0" y="0"/>
                </a:moveTo>
                <a:lnTo>
                  <a:pt x="2947901" y="0"/>
                </a:lnTo>
                <a:lnTo>
                  <a:pt x="2947901" y="2243642"/>
                </a:lnTo>
                <a:lnTo>
                  <a:pt x="0" y="224364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65" name="图片占位符 64">
            <a:extLst>
              <a:ext uri="{FF2B5EF4-FFF2-40B4-BE49-F238E27FC236}">
                <a16:creationId xmlns:a16="http://schemas.microsoft.com/office/drawing/2014/main" id="{E3FD3AEC-43EE-4C80-956B-57F9D812C946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660404" y="3895974"/>
            <a:ext cx="2947901" cy="2243642"/>
          </a:xfrm>
          <a:custGeom>
            <a:avLst/>
            <a:gdLst>
              <a:gd name="connsiteX0" fmla="*/ 0 w 2947901"/>
              <a:gd name="connsiteY0" fmla="*/ 0 h 2243642"/>
              <a:gd name="connsiteX1" fmla="*/ 2947901 w 2947901"/>
              <a:gd name="connsiteY1" fmla="*/ 0 h 2243642"/>
              <a:gd name="connsiteX2" fmla="*/ 2947901 w 2947901"/>
              <a:gd name="connsiteY2" fmla="*/ 2243642 h 2243642"/>
              <a:gd name="connsiteX3" fmla="*/ 0 w 2947901"/>
              <a:gd name="connsiteY3" fmla="*/ 2243642 h 224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7901" h="2243642">
                <a:moveTo>
                  <a:pt x="0" y="0"/>
                </a:moveTo>
                <a:lnTo>
                  <a:pt x="2947901" y="0"/>
                </a:lnTo>
                <a:lnTo>
                  <a:pt x="2947901" y="2243642"/>
                </a:lnTo>
                <a:lnTo>
                  <a:pt x="0" y="224364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66" name="图片占位符 65">
            <a:extLst>
              <a:ext uri="{FF2B5EF4-FFF2-40B4-BE49-F238E27FC236}">
                <a16:creationId xmlns:a16="http://schemas.microsoft.com/office/drawing/2014/main" id="{E182FFE1-10F9-4B1C-BE85-18E757959D98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3696741" y="3895974"/>
            <a:ext cx="2947899" cy="2243642"/>
          </a:xfrm>
          <a:custGeom>
            <a:avLst/>
            <a:gdLst>
              <a:gd name="connsiteX0" fmla="*/ 0 w 2947901"/>
              <a:gd name="connsiteY0" fmla="*/ 0 h 2243642"/>
              <a:gd name="connsiteX1" fmla="*/ 2947901 w 2947901"/>
              <a:gd name="connsiteY1" fmla="*/ 0 h 2243642"/>
              <a:gd name="connsiteX2" fmla="*/ 2947901 w 2947901"/>
              <a:gd name="connsiteY2" fmla="*/ 2243642 h 2243642"/>
              <a:gd name="connsiteX3" fmla="*/ 0 w 2947901"/>
              <a:gd name="connsiteY3" fmla="*/ 2243642 h 224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7901" h="2243642">
                <a:moveTo>
                  <a:pt x="0" y="0"/>
                </a:moveTo>
                <a:lnTo>
                  <a:pt x="2947901" y="0"/>
                </a:lnTo>
                <a:lnTo>
                  <a:pt x="2947901" y="2243642"/>
                </a:lnTo>
                <a:lnTo>
                  <a:pt x="0" y="224364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id="{494CF1E2-2C8D-4598-A858-8A1DBD0A7C8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b="787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5" name="文本占位符 67">
            <a:extLst>
              <a:ext uri="{FF2B5EF4-FFF2-40B4-BE49-F238E27FC236}">
                <a16:creationId xmlns:a16="http://schemas.microsoft.com/office/drawing/2014/main" id="{60F93DEA-A852-4B06-9273-376E9E5D415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</a:p>
        </p:txBody>
      </p:sp>
      <p:sp>
        <p:nvSpPr>
          <p:cNvPr id="16" name="任意多边形: 形状 15">
            <a:extLst>
              <a:ext uri="{FF2B5EF4-FFF2-40B4-BE49-F238E27FC236}">
                <a16:creationId xmlns:a16="http://schemas.microsoft.com/office/drawing/2014/main" id="{5CF96BF5-CBF5-41C7-AFA1-36E0F63D6F26}"/>
              </a:ext>
            </a:extLst>
          </p:cNvPr>
          <p:cNvSpPr/>
          <p:nvPr userDrawn="1"/>
        </p:nvSpPr>
        <p:spPr>
          <a:xfrm>
            <a:off x="6644640" y="1585023"/>
            <a:ext cx="4874260" cy="4554589"/>
          </a:xfrm>
          <a:custGeom>
            <a:avLst/>
            <a:gdLst>
              <a:gd name="connsiteX0" fmla="*/ 0 w 3154730"/>
              <a:gd name="connsiteY0" fmla="*/ 0 h 1829349"/>
              <a:gd name="connsiteX1" fmla="*/ 3154730 w 3154730"/>
              <a:gd name="connsiteY1" fmla="*/ 0 h 1829349"/>
              <a:gd name="connsiteX2" fmla="*/ 3154730 w 3154730"/>
              <a:gd name="connsiteY2" fmla="*/ 1829349 h 1829349"/>
              <a:gd name="connsiteX3" fmla="*/ 0 w 3154730"/>
              <a:gd name="connsiteY3" fmla="*/ 1829349 h 1829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54730" h="1829349">
                <a:moveTo>
                  <a:pt x="0" y="0"/>
                </a:moveTo>
                <a:lnTo>
                  <a:pt x="3154730" y="0"/>
                </a:lnTo>
                <a:lnTo>
                  <a:pt x="3154730" y="1829349"/>
                </a:lnTo>
                <a:lnTo>
                  <a:pt x="0" y="182934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58EF12E6-59FC-4B4D-9DD2-44BD64A212C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031469" y="1815023"/>
            <a:ext cx="2969058" cy="461665"/>
          </a:xfrm>
          <a:prstGeom prst="rect">
            <a:avLst/>
          </a:prstGeom>
        </p:spPr>
        <p:txBody>
          <a:bodyPr wrap="square" lIns="0">
            <a:sp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68C1A44F-A4F3-4B0C-81E0-6038DD54195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454095" y="2864776"/>
            <a:ext cx="3773347" cy="859337"/>
          </a:xfrm>
          <a:prstGeom prst="rect">
            <a:avLst/>
          </a:prstGeom>
        </p:spPr>
        <p:txBody>
          <a:bodyPr lIns="0" tIns="0" rIns="90000" bIns="4680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dirty="0"/>
              <a:t>请输入你的内容</a:t>
            </a: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1CD59BDC-842A-43EB-9A8F-C2FF39015D27}"/>
              </a:ext>
            </a:extLst>
          </p:cNvPr>
          <p:cNvGrpSpPr>
            <a:grpSpLocks/>
          </p:cNvGrpSpPr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33" name="íṥļîḓê">
              <a:extLst>
                <a:ext uri="{FF2B5EF4-FFF2-40B4-BE49-F238E27FC236}">
                  <a16:creationId xmlns:a16="http://schemas.microsoft.com/office/drawing/2014/main" id="{68FD5598-2EFF-4595-A20F-57125BE869DB}"/>
                </a:ext>
              </a:extLst>
            </p:cNvPr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4" name="íṥlíḓê">
              <a:extLst>
                <a:ext uri="{FF2B5EF4-FFF2-40B4-BE49-F238E27FC236}">
                  <a16:creationId xmlns:a16="http://schemas.microsoft.com/office/drawing/2014/main" id="{7DA633DC-7A2B-4F38-B4D6-4A28FC864F40}"/>
                </a:ext>
              </a:extLst>
            </p:cNvPr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5" name="ïśļiḑé">
              <a:extLst>
                <a:ext uri="{FF2B5EF4-FFF2-40B4-BE49-F238E27FC236}">
                  <a16:creationId xmlns:a16="http://schemas.microsoft.com/office/drawing/2014/main" id="{07E1E56C-240A-4C78-94F0-34D5B9641431}"/>
                </a:ext>
              </a:extLst>
            </p:cNvPr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27C4CA8-D2FF-4A05-A834-0A9C2EB77177}"/>
              </a:ext>
            </a:extLst>
          </p:cNvPr>
          <p:cNvSpPr>
            <a:spLocks noGrp="1"/>
          </p:cNvSpPr>
          <p:nvPr>
            <p:ph type="dt" sz="half" idx="22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989042A-CC82-484D-A32F-2E2494E30268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292A3A43-2DA5-421A-B020-E77A80A42307}"/>
              </a:ext>
            </a:extLst>
          </p:cNvPr>
          <p:cNvSpPr/>
          <p:nvPr userDrawn="1"/>
        </p:nvSpPr>
        <p:spPr>
          <a:xfrm>
            <a:off x="7031469" y="2473505"/>
            <a:ext cx="864000" cy="96290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占位符 11">
            <a:extLst>
              <a:ext uri="{FF2B5EF4-FFF2-40B4-BE49-F238E27FC236}">
                <a16:creationId xmlns:a16="http://schemas.microsoft.com/office/drawing/2014/main" id="{01D43A75-79AC-4072-88DF-C15548DFB0A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454095" y="3924346"/>
            <a:ext cx="3773347" cy="859337"/>
          </a:xfrm>
          <a:prstGeom prst="rect">
            <a:avLst/>
          </a:prstGeom>
        </p:spPr>
        <p:txBody>
          <a:bodyPr lIns="0" tIns="0">
            <a:normAutofit/>
          </a:bodyPr>
          <a:lstStyle>
            <a:lvl1pPr marL="0" indent="0" algn="l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sp>
        <p:nvSpPr>
          <p:cNvPr id="36" name="文本占位符 11">
            <a:extLst>
              <a:ext uri="{FF2B5EF4-FFF2-40B4-BE49-F238E27FC236}">
                <a16:creationId xmlns:a16="http://schemas.microsoft.com/office/drawing/2014/main" id="{90797FE4-3718-4BED-A6A4-5D3E09EF78D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454095" y="4983916"/>
            <a:ext cx="3773347" cy="859337"/>
          </a:xfrm>
          <a:prstGeom prst="rect">
            <a:avLst/>
          </a:prstGeom>
        </p:spPr>
        <p:txBody>
          <a:bodyPr lIns="0" tIns="0">
            <a:normAutofit/>
          </a:bodyPr>
          <a:lstStyle>
            <a:lvl1pPr marL="0" indent="0" algn="l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7E057135-E831-4A5F-958C-36A48602572D}"/>
              </a:ext>
            </a:extLst>
          </p:cNvPr>
          <p:cNvCxnSpPr>
            <a:cxnSpLocks/>
          </p:cNvCxnSpPr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图片 22">
            <a:extLst>
              <a:ext uri="{FF2B5EF4-FFF2-40B4-BE49-F238E27FC236}">
                <a16:creationId xmlns:a16="http://schemas.microsoft.com/office/drawing/2014/main" id="{DEFE0DEA-39C1-4731-B0B5-E78F50F66EF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7278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06549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 descr="图片包含 树, 户外, 建筑物, 道路&#10;&#10;自动生成的说明">
            <a:extLst>
              <a:ext uri="{FF2B5EF4-FFF2-40B4-BE49-F238E27FC236}">
                <a16:creationId xmlns:a16="http://schemas.microsoft.com/office/drawing/2014/main" id="{0EB9AD25-3DBA-4031-8D18-BA45806A2EF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r="35125" b="7878"/>
          <a:stretch/>
        </p:blipFill>
        <p:spPr>
          <a:xfrm>
            <a:off x="4282440" y="0"/>
            <a:ext cx="7909560" cy="6858000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CEAD4A44-059C-41F2-A222-A7091C0C918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2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8E35E8B6-A4C4-4676-9850-0F8FEA9795E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3">
              <a:alphaModFix amt="5000"/>
            </a:blip>
            <a:srcRect/>
            <a:tile tx="0" ty="0" sx="100000" sy="100000" flip="none" algn="tl"/>
          </a:blip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9" name="图片 48" descr="图片包含 树, 户外, 建筑物, 道路&#10;&#10;自动生成的说明">
            <a:extLst>
              <a:ext uri="{FF2B5EF4-FFF2-40B4-BE49-F238E27FC236}">
                <a16:creationId xmlns:a16="http://schemas.microsoft.com/office/drawing/2014/main" id="{0D7D46CB-CEAD-4FE4-A998-6F37DF505D5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53" t="7878" r="35125" b="7878"/>
          <a:stretch/>
        </p:blipFill>
        <p:spPr>
          <a:xfrm>
            <a:off x="5178924" y="0"/>
            <a:ext cx="7013076" cy="6858000"/>
          </a:xfrm>
          <a:custGeom>
            <a:avLst/>
            <a:gdLst>
              <a:gd name="connsiteX0" fmla="*/ 3877363 w 7013076"/>
              <a:gd name="connsiteY0" fmla="*/ 0 h 6858000"/>
              <a:gd name="connsiteX1" fmla="*/ 7013076 w 7013076"/>
              <a:gd name="connsiteY1" fmla="*/ 0 h 6858000"/>
              <a:gd name="connsiteX2" fmla="*/ 7013076 w 7013076"/>
              <a:gd name="connsiteY2" fmla="*/ 692654 h 6858000"/>
              <a:gd name="connsiteX3" fmla="*/ 3527325 w 7013076"/>
              <a:gd name="connsiteY3" fmla="*/ 6858000 h 6858000"/>
              <a:gd name="connsiteX4" fmla="*/ 0 w 7013076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13076" h="6858000">
                <a:moveTo>
                  <a:pt x="3877363" y="0"/>
                </a:moveTo>
                <a:lnTo>
                  <a:pt x="7013076" y="0"/>
                </a:lnTo>
                <a:lnTo>
                  <a:pt x="7013076" y="692654"/>
                </a:lnTo>
                <a:lnTo>
                  <a:pt x="352732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52" name="任意多边形: 形状 51">
            <a:extLst>
              <a:ext uri="{FF2B5EF4-FFF2-40B4-BE49-F238E27FC236}">
                <a16:creationId xmlns:a16="http://schemas.microsoft.com/office/drawing/2014/main" id="{A58FA06B-AB25-4978-AAE5-CC0F97442BB5}"/>
              </a:ext>
            </a:extLst>
          </p:cNvPr>
          <p:cNvSpPr/>
          <p:nvPr userDrawn="1"/>
        </p:nvSpPr>
        <p:spPr>
          <a:xfrm rot="1759603">
            <a:off x="5759550" y="3287609"/>
            <a:ext cx="326672" cy="3900322"/>
          </a:xfrm>
          <a:custGeom>
            <a:avLst/>
            <a:gdLst>
              <a:gd name="connsiteX0" fmla="*/ 0 w 326672"/>
              <a:gd name="connsiteY0" fmla="*/ 0 h 3900322"/>
              <a:gd name="connsiteX1" fmla="*/ 326672 w 326672"/>
              <a:gd name="connsiteY1" fmla="*/ 0 h 3900322"/>
              <a:gd name="connsiteX2" fmla="*/ 326672 w 326672"/>
              <a:gd name="connsiteY2" fmla="*/ 3716802 h 3900322"/>
              <a:gd name="connsiteX3" fmla="*/ 0 w 326672"/>
              <a:gd name="connsiteY3" fmla="*/ 3900322 h 3900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6672" h="3900322">
                <a:moveTo>
                  <a:pt x="0" y="0"/>
                </a:moveTo>
                <a:lnTo>
                  <a:pt x="326672" y="0"/>
                </a:lnTo>
                <a:lnTo>
                  <a:pt x="326672" y="3716802"/>
                </a:lnTo>
                <a:lnTo>
                  <a:pt x="0" y="390032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44" name="任意多边形: 形状 43">
            <a:extLst>
              <a:ext uri="{FF2B5EF4-FFF2-40B4-BE49-F238E27FC236}">
                <a16:creationId xmlns:a16="http://schemas.microsoft.com/office/drawing/2014/main" id="{40B77471-67F6-4E03-ACDA-A3436D638651}"/>
              </a:ext>
            </a:extLst>
          </p:cNvPr>
          <p:cNvSpPr/>
          <p:nvPr userDrawn="1"/>
        </p:nvSpPr>
        <p:spPr>
          <a:xfrm rot="1759603">
            <a:off x="8280302" y="-201925"/>
            <a:ext cx="170609" cy="2499133"/>
          </a:xfrm>
          <a:custGeom>
            <a:avLst/>
            <a:gdLst>
              <a:gd name="connsiteX0" fmla="*/ 0 w 170609"/>
              <a:gd name="connsiteY0" fmla="*/ 95846 h 2499133"/>
              <a:gd name="connsiteX1" fmla="*/ 170609 w 170609"/>
              <a:gd name="connsiteY1" fmla="*/ 0 h 2499133"/>
              <a:gd name="connsiteX2" fmla="*/ 170609 w 170609"/>
              <a:gd name="connsiteY2" fmla="*/ 2499133 h 2499133"/>
              <a:gd name="connsiteX3" fmla="*/ 0 w 170609"/>
              <a:gd name="connsiteY3" fmla="*/ 2499133 h 2499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0609" h="2499133">
                <a:moveTo>
                  <a:pt x="0" y="95846"/>
                </a:moveTo>
                <a:lnTo>
                  <a:pt x="170609" y="0"/>
                </a:lnTo>
                <a:lnTo>
                  <a:pt x="170609" y="2499133"/>
                </a:lnTo>
                <a:lnTo>
                  <a:pt x="0" y="249913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22" name="任意多边形: 形状 21">
            <a:extLst>
              <a:ext uri="{FF2B5EF4-FFF2-40B4-BE49-F238E27FC236}">
                <a16:creationId xmlns:a16="http://schemas.microsoft.com/office/drawing/2014/main" id="{DA8EF30A-199F-48F7-8FE7-043A29ABF804}"/>
              </a:ext>
            </a:extLst>
          </p:cNvPr>
          <p:cNvSpPr/>
          <p:nvPr userDrawn="1"/>
        </p:nvSpPr>
        <p:spPr>
          <a:xfrm rot="1759603">
            <a:off x="11257062" y="-144084"/>
            <a:ext cx="326672" cy="3732241"/>
          </a:xfrm>
          <a:custGeom>
            <a:avLst/>
            <a:gdLst>
              <a:gd name="connsiteX0" fmla="*/ 0 w 326672"/>
              <a:gd name="connsiteY0" fmla="*/ 0 h 3732241"/>
              <a:gd name="connsiteX1" fmla="*/ 326672 w 326672"/>
              <a:gd name="connsiteY1" fmla="*/ 581488 h 3732241"/>
              <a:gd name="connsiteX2" fmla="*/ 326672 w 326672"/>
              <a:gd name="connsiteY2" fmla="*/ 3732241 h 3732241"/>
              <a:gd name="connsiteX3" fmla="*/ 0 w 326672"/>
              <a:gd name="connsiteY3" fmla="*/ 3732241 h 3732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6672" h="3732241">
                <a:moveTo>
                  <a:pt x="0" y="0"/>
                </a:moveTo>
                <a:lnTo>
                  <a:pt x="326672" y="581488"/>
                </a:lnTo>
                <a:lnTo>
                  <a:pt x="326672" y="3732241"/>
                </a:lnTo>
                <a:lnTo>
                  <a:pt x="0" y="373224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53" name="任意多边形: 形状 52">
            <a:extLst>
              <a:ext uri="{FF2B5EF4-FFF2-40B4-BE49-F238E27FC236}">
                <a16:creationId xmlns:a16="http://schemas.microsoft.com/office/drawing/2014/main" id="{A390CB7C-9EC5-4346-BC99-8004B57A72E8}"/>
              </a:ext>
            </a:extLst>
          </p:cNvPr>
          <p:cNvSpPr/>
          <p:nvPr userDrawn="1"/>
        </p:nvSpPr>
        <p:spPr>
          <a:xfrm rot="1759603">
            <a:off x="9271255" y="4019758"/>
            <a:ext cx="170609" cy="3077209"/>
          </a:xfrm>
          <a:custGeom>
            <a:avLst/>
            <a:gdLst>
              <a:gd name="connsiteX0" fmla="*/ 0 w 170609"/>
              <a:gd name="connsiteY0" fmla="*/ 0 h 3077209"/>
              <a:gd name="connsiteX1" fmla="*/ 170609 w 170609"/>
              <a:gd name="connsiteY1" fmla="*/ 0 h 3077209"/>
              <a:gd name="connsiteX2" fmla="*/ 170609 w 170609"/>
              <a:gd name="connsiteY2" fmla="*/ 2981364 h 3077209"/>
              <a:gd name="connsiteX3" fmla="*/ 0 w 170609"/>
              <a:gd name="connsiteY3" fmla="*/ 3077209 h 3077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0609" h="3077209">
                <a:moveTo>
                  <a:pt x="0" y="0"/>
                </a:moveTo>
                <a:lnTo>
                  <a:pt x="170609" y="0"/>
                </a:lnTo>
                <a:lnTo>
                  <a:pt x="170609" y="2981364"/>
                </a:lnTo>
                <a:lnTo>
                  <a:pt x="0" y="30772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37" name="文本占位符 25">
            <a:extLst>
              <a:ext uri="{FF2B5EF4-FFF2-40B4-BE49-F238E27FC236}">
                <a16:creationId xmlns:a16="http://schemas.microsoft.com/office/drawing/2014/main" id="{E4ADA582-EA35-453A-8567-F7C56CF344B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67503" y="2749690"/>
            <a:ext cx="5798382" cy="87884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lnSpc>
                <a:spcPct val="100000"/>
              </a:lnSpc>
              <a:buNone/>
              <a:defRPr sz="5400" b="1" spc="100" baseline="0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请输入你的大标题</a:t>
            </a:r>
            <a:endParaRPr lang="en-US" altLang="zh-CN" dirty="0"/>
          </a:p>
        </p:txBody>
      </p:sp>
      <p:sp>
        <p:nvSpPr>
          <p:cNvPr id="38" name="文本占位符 25">
            <a:extLst>
              <a:ext uri="{FF2B5EF4-FFF2-40B4-BE49-F238E27FC236}">
                <a16:creationId xmlns:a16="http://schemas.microsoft.com/office/drawing/2014/main" id="{1DECE027-5C01-4F9B-917C-A6FAC8BBFF7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67503" y="1869834"/>
            <a:ext cx="5798382" cy="87884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lnSpc>
                <a:spcPct val="100000"/>
              </a:lnSpc>
              <a:buNone/>
              <a:defRPr sz="5400" b="0" spc="100" baseline="0"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请输入答辩类型</a:t>
            </a:r>
            <a:endParaRPr lang="en-US" altLang="zh-CN" dirty="0"/>
          </a:p>
        </p:txBody>
      </p:sp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FE0B0618-8689-4072-9BED-AD47A084BD4D}"/>
              </a:ext>
            </a:extLst>
          </p:cNvPr>
          <p:cNvCxnSpPr>
            <a:cxnSpLocks/>
          </p:cNvCxnSpPr>
          <p:nvPr userDrawn="1"/>
        </p:nvCxnSpPr>
        <p:spPr>
          <a:xfrm>
            <a:off x="667503" y="4839800"/>
            <a:ext cx="4932680" cy="0"/>
          </a:xfrm>
          <a:prstGeom prst="line">
            <a:avLst/>
          </a:prstGeom>
          <a:ln w="12700" cap="rnd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E88C0ED-B2E1-4EF9-8FBF-B45A781741DD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18F73ACC-F285-4C9C-8261-8BD2D4881F5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00" y="312015"/>
            <a:ext cx="1375700" cy="437285"/>
          </a:xfrm>
          <a:prstGeom prst="rect">
            <a:avLst/>
          </a:prstGeom>
        </p:spPr>
      </p:pic>
      <p:sp>
        <p:nvSpPr>
          <p:cNvPr id="20" name="文本占位符 28">
            <a:extLst>
              <a:ext uri="{FF2B5EF4-FFF2-40B4-BE49-F238E27FC236}">
                <a16:creationId xmlns:a16="http://schemas.microsoft.com/office/drawing/2014/main" id="{56A0A071-0188-44B7-830C-0385C8C140B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7503" y="3641672"/>
            <a:ext cx="5798382" cy="286232"/>
          </a:xfrm>
          <a:prstGeom prst="rect">
            <a:avLst/>
          </a:prstGeom>
        </p:spPr>
        <p:txBody>
          <a:bodyPr lIns="0">
            <a:spAutoFit/>
          </a:bodyPr>
          <a:lstStyle>
            <a:lvl1pPr marL="0" indent="0">
              <a:lnSpc>
                <a:spcPct val="100000"/>
              </a:lnSpc>
              <a:buNone/>
              <a:defRPr sz="1200" spc="550" baseline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altLang="zh-CN" dirty="0"/>
              <a:t>Supporting Your Text Here</a:t>
            </a:r>
          </a:p>
        </p:txBody>
      </p:sp>
    </p:spTree>
    <p:extLst>
      <p:ext uri="{BB962C8B-B14F-4D97-AF65-F5344CB8AC3E}">
        <p14:creationId xmlns:p14="http://schemas.microsoft.com/office/powerpoint/2010/main" val="138633741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A677578-EE5C-4EF4-B0AD-2C9F9C6AC6B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r="27993"/>
          <a:stretch/>
        </p:blipFill>
        <p:spPr>
          <a:xfrm>
            <a:off x="1" y="-5557"/>
            <a:ext cx="12192000" cy="6863557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8216A5A6-7707-4E8A-942A-139653FAB1BC}"/>
              </a:ext>
            </a:extLst>
          </p:cNvPr>
          <p:cNvSpPr/>
          <p:nvPr userDrawn="1"/>
        </p:nvSpPr>
        <p:spPr>
          <a:xfrm>
            <a:off x="-3" y="2077796"/>
            <a:ext cx="12192000" cy="478020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>
                  <a:alpha val="89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740F69A-19BB-4AA3-A265-5AB4D0D430F4}"/>
              </a:ext>
            </a:extLst>
          </p:cNvPr>
          <p:cNvSpPr/>
          <p:nvPr userDrawn="1"/>
        </p:nvSpPr>
        <p:spPr>
          <a:xfrm rot="10800000">
            <a:off x="-1" y="-5557"/>
            <a:ext cx="12191999" cy="321776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BDA7112-A044-49CE-B9CA-A72126AA67B4}"/>
              </a:ext>
            </a:extLst>
          </p:cNvPr>
          <p:cNvSpPr/>
          <p:nvPr userDrawn="1"/>
        </p:nvSpPr>
        <p:spPr>
          <a:xfrm>
            <a:off x="-1" y="0"/>
            <a:ext cx="12192001" cy="6811864"/>
          </a:xfrm>
          <a:prstGeom prst="rect">
            <a:avLst/>
          </a:prstGeom>
          <a:solidFill>
            <a:srgbClr val="080304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444A070-E8CF-4E44-B7E5-DA7C47A7E6A7}"/>
              </a:ext>
            </a:extLst>
          </p:cNvPr>
          <p:cNvSpPr txBox="1"/>
          <p:nvPr userDrawn="1"/>
        </p:nvSpPr>
        <p:spPr>
          <a:xfrm>
            <a:off x="4760680" y="564634"/>
            <a:ext cx="2670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 sz="16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本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模板正参与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5858290-D261-4C60-BB99-630C19F3840C}"/>
              </a:ext>
            </a:extLst>
          </p:cNvPr>
          <p:cNvSpPr/>
          <p:nvPr userDrawn="1"/>
        </p:nvSpPr>
        <p:spPr>
          <a:xfrm>
            <a:off x="3602350" y="2482543"/>
            <a:ext cx="4987300" cy="400109"/>
          </a:xfrm>
          <a:prstGeom prst="rect">
            <a:avLst/>
          </a:prstGeom>
          <a:gradFill flip="none" rotWithShape="1">
            <a:gsLst>
              <a:gs pos="100000">
                <a:srgbClr val="CB9B53">
                  <a:alpha val="0"/>
                </a:srgbClr>
              </a:gs>
              <a:gs pos="0">
                <a:srgbClr val="CB9B53">
                  <a:alpha val="7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E5177"/>
              </a:solidFill>
              <a:effectLst/>
              <a:uLnTx/>
              <a:uFillTx/>
              <a:latin typeface="Segoe UI"/>
              <a:ea typeface="微软雅黑"/>
              <a:cs typeface="+mn-cs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7DC30B4-F006-4610-BE34-27B2068262E4}"/>
              </a:ext>
            </a:extLst>
          </p:cNvPr>
          <p:cNvSpPr txBox="1"/>
          <p:nvPr userDrawn="1"/>
        </p:nvSpPr>
        <p:spPr>
          <a:xfrm>
            <a:off x="4049486" y="2517885"/>
            <a:ext cx="40930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 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第一届高校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模板设计大赛 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DC88D0E-6AEB-4B0D-AE77-4A1F31C8C366}"/>
              </a:ext>
            </a:extLst>
          </p:cNvPr>
          <p:cNvSpPr txBox="1"/>
          <p:nvPr userDrawn="1"/>
        </p:nvSpPr>
        <p:spPr>
          <a:xfrm>
            <a:off x="6133678" y="4824918"/>
            <a:ext cx="2545865" cy="1061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微信扫码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来聆听模板作者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设计灵感、制作思路</a:t>
            </a:r>
            <a:endParaRPr kumimoji="0" lang="en-US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D791EC9B-5DBA-40F6-9696-4F391A93BCE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615419" y="3771974"/>
            <a:ext cx="13817069" cy="399642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3337B091-14D1-40FD-B8AD-B9A96874112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683657" y="716939"/>
            <a:ext cx="8824686" cy="1844708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260EA93C-471D-411C-A976-09210F7DFE72}"/>
              </a:ext>
            </a:extLst>
          </p:cNvPr>
          <p:cNvSpPr txBox="1"/>
          <p:nvPr userDrawn="1"/>
        </p:nvSpPr>
        <p:spPr>
          <a:xfrm>
            <a:off x="3742050" y="2971888"/>
            <a:ext cx="19836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活动主办：秋叶</a:t>
            </a:r>
            <a:r>
              <a: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36416E4-5D2E-4F0B-8673-534B0C96E10E}"/>
              </a:ext>
            </a:extLst>
          </p:cNvPr>
          <p:cNvSpPr txBox="1"/>
          <p:nvPr userDrawn="1"/>
        </p:nvSpPr>
        <p:spPr>
          <a:xfrm>
            <a:off x="6079638" y="2971888"/>
            <a:ext cx="24929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技术支持：微软听听文档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90FAAB6E-BB88-4DC1-B3F2-030FD2561703}"/>
              </a:ext>
            </a:extLst>
          </p:cNvPr>
          <p:cNvSpPr/>
          <p:nvPr userDrawn="1"/>
        </p:nvSpPr>
        <p:spPr>
          <a:xfrm>
            <a:off x="3600610" y="3494767"/>
            <a:ext cx="2318400" cy="2318400"/>
          </a:xfrm>
          <a:prstGeom prst="rect">
            <a:avLst/>
          </a:prstGeom>
          <a:solidFill>
            <a:schemeClr val="bg1"/>
          </a:solidFill>
          <a:ln w="57150">
            <a:solidFill>
              <a:srgbClr val="CB9B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050252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2025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使用说明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模板为作者原创，著作权归作者所有。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您仅可以个人非商业用途使用本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charset="0"/>
                <a:cs typeface="+mn-cs"/>
              </a:rPr>
              <a:t>未经权利人书面明确授权，不可将信息内容的全部或部分用于出售，或以出租、出借、转让、分销、发布等其他任何方式供他人使用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charset="0"/>
                <a:cs typeface="+mn-cs"/>
              </a:rPr>
              <a:t>否则将承担法律责任。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尊重知识产权并注重保护用户享有的各项权利。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拥有对本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模板进行展示、报道、宣传及用于市场活动的权利，若在比赛或商业应用过程中发生版权纠纷，其法律责任由作者本人承担。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240821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6A58A73B-5BAF-4EEF-A219-51F71EA1D26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b="787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8" name="任意多边形: 形状 17">
            <a:extLst>
              <a:ext uri="{FF2B5EF4-FFF2-40B4-BE49-F238E27FC236}">
                <a16:creationId xmlns:a16="http://schemas.microsoft.com/office/drawing/2014/main" id="{41534B6B-2F83-4DA7-9CCD-F8E99B47BDFA}"/>
              </a:ext>
            </a:extLst>
          </p:cNvPr>
          <p:cNvSpPr/>
          <p:nvPr userDrawn="1"/>
        </p:nvSpPr>
        <p:spPr>
          <a:xfrm>
            <a:off x="0" y="0"/>
            <a:ext cx="5953266" cy="6858000"/>
          </a:xfrm>
          <a:custGeom>
            <a:avLst/>
            <a:gdLst>
              <a:gd name="connsiteX0" fmla="*/ 0 w 5953266"/>
              <a:gd name="connsiteY0" fmla="*/ 0 h 6858000"/>
              <a:gd name="connsiteX1" fmla="*/ 4026732 w 5953266"/>
              <a:gd name="connsiteY1" fmla="*/ 0 h 6858000"/>
              <a:gd name="connsiteX2" fmla="*/ 4359910 w 5953266"/>
              <a:gd name="connsiteY2" fmla="*/ 252902 h 6858000"/>
              <a:gd name="connsiteX3" fmla="*/ 5953266 w 5953266"/>
              <a:gd name="connsiteY3" fmla="*/ 3682471 h 6858000"/>
              <a:gd name="connsiteX4" fmla="*/ 4670843 w 5953266"/>
              <a:gd name="connsiteY4" fmla="*/ 6825186 h 6858000"/>
              <a:gd name="connsiteX5" fmla="*/ 4635274 w 5953266"/>
              <a:gd name="connsiteY5" fmla="*/ 6858000 h 6858000"/>
              <a:gd name="connsiteX6" fmla="*/ 0 w 5953266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53266" h="6858000">
                <a:moveTo>
                  <a:pt x="0" y="0"/>
                </a:moveTo>
                <a:lnTo>
                  <a:pt x="4026732" y="0"/>
                </a:lnTo>
                <a:lnTo>
                  <a:pt x="4359910" y="252902"/>
                </a:lnTo>
                <a:cubicBezTo>
                  <a:pt x="5333013" y="1068083"/>
                  <a:pt x="5953266" y="2301751"/>
                  <a:pt x="5953266" y="3682471"/>
                </a:cubicBezTo>
                <a:cubicBezTo>
                  <a:pt x="5953266" y="4909778"/>
                  <a:pt x="5463189" y="6020895"/>
                  <a:pt x="4670843" y="6825186"/>
                </a:cubicBezTo>
                <a:lnTo>
                  <a:pt x="463527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90000"/>
            </a:schemeClr>
          </a:solidFill>
          <a:ln w="127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2" name="图片 121">
            <a:extLst>
              <a:ext uri="{FF2B5EF4-FFF2-40B4-BE49-F238E27FC236}">
                <a16:creationId xmlns:a16="http://schemas.microsoft.com/office/drawing/2014/main" id="{FFD070C9-8129-44BA-9D0A-3916344E75F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l="35649" t="16934" b="16934"/>
          <a:stretch>
            <a:fillRect/>
          </a:stretch>
        </p:blipFill>
        <p:spPr>
          <a:xfrm>
            <a:off x="2" y="0"/>
            <a:ext cx="6677201" cy="6858000"/>
          </a:xfrm>
          <a:custGeom>
            <a:avLst/>
            <a:gdLst>
              <a:gd name="connsiteX0" fmla="*/ 0 w 6677201"/>
              <a:gd name="connsiteY0" fmla="*/ 0 h 6858000"/>
              <a:gd name="connsiteX1" fmla="*/ 6677201 w 6677201"/>
              <a:gd name="connsiteY1" fmla="*/ 0 h 6858000"/>
              <a:gd name="connsiteX2" fmla="*/ 6677201 w 6677201"/>
              <a:gd name="connsiteY2" fmla="*/ 6858000 h 6858000"/>
              <a:gd name="connsiteX3" fmla="*/ 0 w 667720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77201" h="6858000">
                <a:moveTo>
                  <a:pt x="0" y="0"/>
                </a:moveTo>
                <a:lnTo>
                  <a:pt x="6677201" y="0"/>
                </a:lnTo>
                <a:lnTo>
                  <a:pt x="6677201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121" name="图片 120">
            <a:extLst>
              <a:ext uri="{FF2B5EF4-FFF2-40B4-BE49-F238E27FC236}">
                <a16:creationId xmlns:a16="http://schemas.microsoft.com/office/drawing/2014/main" id="{9F7B9513-279D-4796-839A-051E30EB66C7}"/>
              </a:ext>
            </a:extLst>
          </p:cNvPr>
          <p:cNvPicPr>
            <a:picLocks/>
          </p:cNvPicPr>
          <p:nvPr userDrawn="1"/>
        </p:nvPicPr>
        <p:blipFill>
          <a:blip r:embed="rId4">
            <a:alphaModFix amt="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73" t="9127" b="14811"/>
          <a:stretch>
            <a:fillRect/>
          </a:stretch>
        </p:blipFill>
        <p:spPr>
          <a:xfrm>
            <a:off x="0" y="0"/>
            <a:ext cx="5953266" cy="6858000"/>
          </a:xfrm>
          <a:custGeom>
            <a:avLst/>
            <a:gdLst>
              <a:gd name="connsiteX0" fmla="*/ 0 w 5953266"/>
              <a:gd name="connsiteY0" fmla="*/ 0 h 6858000"/>
              <a:gd name="connsiteX1" fmla="*/ 5953266 w 5953266"/>
              <a:gd name="connsiteY1" fmla="*/ 0 h 6858000"/>
              <a:gd name="connsiteX2" fmla="*/ 5953266 w 5953266"/>
              <a:gd name="connsiteY2" fmla="*/ 6858000 h 6858000"/>
              <a:gd name="connsiteX3" fmla="*/ 0 w 595326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53266" h="6858000">
                <a:moveTo>
                  <a:pt x="0" y="0"/>
                </a:moveTo>
                <a:lnTo>
                  <a:pt x="5953266" y="0"/>
                </a:lnTo>
                <a:lnTo>
                  <a:pt x="595326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D6CC4B42-A5B4-4C62-9BA1-9C5B6B141024}"/>
              </a:ext>
            </a:extLst>
          </p:cNvPr>
          <p:cNvSpPr/>
          <p:nvPr userDrawn="1"/>
        </p:nvSpPr>
        <p:spPr>
          <a:xfrm>
            <a:off x="2122934" y="3082752"/>
            <a:ext cx="2964273" cy="1107996"/>
          </a:xfrm>
          <a:prstGeom prst="rect">
            <a:avLst/>
          </a:prstGeom>
        </p:spPr>
        <p:txBody>
          <a:bodyPr wrap="none" lIns="0">
            <a:spAutoFit/>
          </a:bodyPr>
          <a:lstStyle/>
          <a:p>
            <a:pPr lvl="0" algn="ctr">
              <a:defRPr/>
            </a:pPr>
            <a:r>
              <a:rPr lang="en-US" altLang="zh-CN" sz="6600" dirty="0">
                <a:solidFill>
                  <a:schemeClr val="bg1">
                    <a:lumMod val="75000"/>
                  </a:schemeClr>
                </a:solidFill>
              </a:rPr>
              <a:t>content</a:t>
            </a:r>
            <a:endParaRPr lang="zh-CN" altLang="en-US" sz="66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CB73FB1-874E-44FE-AEBF-1630589CC87B}"/>
              </a:ext>
            </a:extLst>
          </p:cNvPr>
          <p:cNvSpPr/>
          <p:nvPr userDrawn="1"/>
        </p:nvSpPr>
        <p:spPr>
          <a:xfrm>
            <a:off x="2214374" y="3872827"/>
            <a:ext cx="2325409" cy="25907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B98426C-0E2A-4424-8DE9-2054F71E7CB5}"/>
              </a:ext>
            </a:extLst>
          </p:cNvPr>
          <p:cNvSpPr txBox="1"/>
          <p:nvPr userDrawn="1"/>
        </p:nvSpPr>
        <p:spPr>
          <a:xfrm>
            <a:off x="2183589" y="2598003"/>
            <a:ext cx="1421481" cy="83099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目录</a:t>
            </a:r>
          </a:p>
        </p:txBody>
      </p:sp>
      <p:sp>
        <p:nvSpPr>
          <p:cNvPr id="124" name="日期占位符 123">
            <a:extLst>
              <a:ext uri="{FF2B5EF4-FFF2-40B4-BE49-F238E27FC236}">
                <a16:creationId xmlns:a16="http://schemas.microsoft.com/office/drawing/2014/main" id="{3669AFD3-0609-48D5-8327-8B2807B0E48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024FDC91-BF65-4E9E-8CF8-09BA2E1D2658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00" y="312015"/>
            <a:ext cx="1375700" cy="43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8427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>
            <a:extLst>
              <a:ext uri="{FF2B5EF4-FFF2-40B4-BE49-F238E27FC236}">
                <a16:creationId xmlns:a16="http://schemas.microsoft.com/office/drawing/2014/main" id="{D3092F40-AC7C-4D0E-A2E7-2213B189A82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r="37004" b="7878"/>
          <a:stretch/>
        </p:blipFill>
        <p:spPr>
          <a:xfrm>
            <a:off x="4511550" y="0"/>
            <a:ext cx="7680450" cy="6858000"/>
          </a:xfrm>
          <a:prstGeom prst="rect">
            <a:avLst/>
          </a:prstGeom>
        </p:spPr>
      </p:pic>
      <p:sp>
        <p:nvSpPr>
          <p:cNvPr id="22" name="矩形 21">
            <a:extLst>
              <a:ext uri="{FF2B5EF4-FFF2-40B4-BE49-F238E27FC236}">
                <a16:creationId xmlns:a16="http://schemas.microsoft.com/office/drawing/2014/main" id="{6777BE20-2E1D-457D-9604-2648969A5E1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5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1078750D-ECE5-46C3-9C66-1F3D60D58A8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98" t="7878" r="36982" b="7878"/>
          <a:stretch/>
        </p:blipFill>
        <p:spPr>
          <a:xfrm>
            <a:off x="5349870" y="0"/>
            <a:ext cx="6842131" cy="6858000"/>
          </a:xfrm>
          <a:custGeom>
            <a:avLst/>
            <a:gdLst>
              <a:gd name="connsiteX0" fmla="*/ 3866540 w 6842131"/>
              <a:gd name="connsiteY0" fmla="*/ 0 h 6858000"/>
              <a:gd name="connsiteX1" fmla="*/ 6842131 w 6842131"/>
              <a:gd name="connsiteY1" fmla="*/ 0 h 6858000"/>
              <a:gd name="connsiteX2" fmla="*/ 6842131 w 6842131"/>
              <a:gd name="connsiteY2" fmla="*/ 2518051 h 6858000"/>
              <a:gd name="connsiteX3" fmla="*/ 4395268 w 6842131"/>
              <a:gd name="connsiteY3" fmla="*/ 6858000 h 6858000"/>
              <a:gd name="connsiteX4" fmla="*/ 0 w 6842131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42131" h="6858000">
                <a:moveTo>
                  <a:pt x="3866540" y="0"/>
                </a:moveTo>
                <a:lnTo>
                  <a:pt x="6842131" y="0"/>
                </a:lnTo>
                <a:lnTo>
                  <a:pt x="6842131" y="2518051"/>
                </a:lnTo>
                <a:lnTo>
                  <a:pt x="4395268" y="6858000"/>
                </a:lnTo>
                <a:lnTo>
                  <a:pt x="0" y="6858000"/>
                </a:lnTo>
                <a:close/>
              </a:path>
            </a:pathLst>
          </a:custGeom>
        </p:spPr>
      </p:pic>
      <p:grpSp>
        <p:nvGrpSpPr>
          <p:cNvPr id="31" name="组合 30">
            <a:extLst>
              <a:ext uri="{FF2B5EF4-FFF2-40B4-BE49-F238E27FC236}">
                <a16:creationId xmlns:a16="http://schemas.microsoft.com/office/drawing/2014/main" id="{0906B811-D5D7-49F4-8F79-D4E969A7A941}"/>
              </a:ext>
            </a:extLst>
          </p:cNvPr>
          <p:cNvGrpSpPr/>
          <p:nvPr userDrawn="1"/>
        </p:nvGrpSpPr>
        <p:grpSpPr>
          <a:xfrm>
            <a:off x="5852864" y="578865"/>
            <a:ext cx="5910561" cy="8110350"/>
            <a:chOff x="5852864" y="578865"/>
            <a:chExt cx="5910561" cy="8110350"/>
          </a:xfrm>
        </p:grpSpPr>
        <p:sp>
          <p:nvSpPr>
            <p:cNvPr id="32" name="任意多边形: 形状 31">
              <a:extLst>
                <a:ext uri="{FF2B5EF4-FFF2-40B4-BE49-F238E27FC236}">
                  <a16:creationId xmlns:a16="http://schemas.microsoft.com/office/drawing/2014/main" id="{B688AB28-D263-4BF7-820B-C980E72A1BA3}"/>
                </a:ext>
              </a:extLst>
            </p:cNvPr>
            <p:cNvSpPr/>
            <p:nvPr/>
          </p:nvSpPr>
          <p:spPr>
            <a:xfrm rot="1764741">
              <a:off x="6434339" y="578865"/>
              <a:ext cx="5329086" cy="8110349"/>
            </a:xfrm>
            <a:custGeom>
              <a:avLst/>
              <a:gdLst>
                <a:gd name="connsiteX0" fmla="*/ 4907596 w 5329086"/>
                <a:gd name="connsiteY0" fmla="*/ 1735493 h 8110349"/>
                <a:gd name="connsiteX1" fmla="*/ 5329086 w 5329086"/>
                <a:gd name="connsiteY1" fmla="*/ 2483140 h 8110349"/>
                <a:gd name="connsiteX2" fmla="*/ 5329086 w 5329086"/>
                <a:gd name="connsiteY2" fmla="*/ 5106050 h 8110349"/>
                <a:gd name="connsiteX3" fmla="*/ 4907597 w 5329086"/>
                <a:gd name="connsiteY3" fmla="*/ 5343666 h 8110349"/>
                <a:gd name="connsiteX4" fmla="*/ 0 w 5329086"/>
                <a:gd name="connsiteY4" fmla="*/ 237617 h 8110349"/>
                <a:gd name="connsiteX5" fmla="*/ 421490 w 5329086"/>
                <a:gd name="connsiteY5" fmla="*/ 0 h 8110349"/>
                <a:gd name="connsiteX6" fmla="*/ 421489 w 5329086"/>
                <a:gd name="connsiteY6" fmla="*/ 7872732 h 8110349"/>
                <a:gd name="connsiteX7" fmla="*/ 0 w 5329086"/>
                <a:gd name="connsiteY7" fmla="*/ 8110349 h 8110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29086" h="8110349">
                  <a:moveTo>
                    <a:pt x="4907596" y="1735493"/>
                  </a:moveTo>
                  <a:lnTo>
                    <a:pt x="5329086" y="2483140"/>
                  </a:lnTo>
                  <a:lnTo>
                    <a:pt x="5329086" y="5106050"/>
                  </a:lnTo>
                  <a:lnTo>
                    <a:pt x="4907597" y="5343666"/>
                  </a:lnTo>
                  <a:close/>
                  <a:moveTo>
                    <a:pt x="0" y="237617"/>
                  </a:moveTo>
                  <a:lnTo>
                    <a:pt x="421490" y="0"/>
                  </a:lnTo>
                  <a:lnTo>
                    <a:pt x="421489" y="7872732"/>
                  </a:lnTo>
                  <a:lnTo>
                    <a:pt x="0" y="811034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3" name="任意多边形: 形状 32">
              <a:extLst>
                <a:ext uri="{FF2B5EF4-FFF2-40B4-BE49-F238E27FC236}">
                  <a16:creationId xmlns:a16="http://schemas.microsoft.com/office/drawing/2014/main" id="{9126993E-FDC8-4A23-BBA4-1B3C00F6E080}"/>
                </a:ext>
              </a:extLst>
            </p:cNvPr>
            <p:cNvSpPr/>
            <p:nvPr/>
          </p:nvSpPr>
          <p:spPr>
            <a:xfrm rot="1764741">
              <a:off x="5852864" y="578866"/>
              <a:ext cx="5329086" cy="8110349"/>
            </a:xfrm>
            <a:custGeom>
              <a:avLst/>
              <a:gdLst>
                <a:gd name="connsiteX0" fmla="*/ 4907597 w 5329086"/>
                <a:gd name="connsiteY0" fmla="*/ 551447 h 8110349"/>
                <a:gd name="connsiteX1" fmla="*/ 5329086 w 5329086"/>
                <a:gd name="connsiteY1" fmla="*/ 1299093 h 8110349"/>
                <a:gd name="connsiteX2" fmla="*/ 5329086 w 5329086"/>
                <a:gd name="connsiteY2" fmla="*/ 5106050 h 8110349"/>
                <a:gd name="connsiteX3" fmla="*/ 4907596 w 5329086"/>
                <a:gd name="connsiteY3" fmla="*/ 5343667 h 8110349"/>
                <a:gd name="connsiteX4" fmla="*/ 0 w 5329086"/>
                <a:gd name="connsiteY4" fmla="*/ 237617 h 8110349"/>
                <a:gd name="connsiteX5" fmla="*/ 421489 w 5329086"/>
                <a:gd name="connsiteY5" fmla="*/ 0 h 8110349"/>
                <a:gd name="connsiteX6" fmla="*/ 421489 w 5329086"/>
                <a:gd name="connsiteY6" fmla="*/ 7872732 h 8110349"/>
                <a:gd name="connsiteX7" fmla="*/ 0 w 5329086"/>
                <a:gd name="connsiteY7" fmla="*/ 8110349 h 8110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29086" h="8110349">
                  <a:moveTo>
                    <a:pt x="4907597" y="551447"/>
                  </a:moveTo>
                  <a:lnTo>
                    <a:pt x="5329086" y="1299093"/>
                  </a:lnTo>
                  <a:lnTo>
                    <a:pt x="5329086" y="5106050"/>
                  </a:lnTo>
                  <a:lnTo>
                    <a:pt x="4907596" y="5343667"/>
                  </a:lnTo>
                  <a:close/>
                  <a:moveTo>
                    <a:pt x="0" y="237617"/>
                  </a:moveTo>
                  <a:lnTo>
                    <a:pt x="421489" y="0"/>
                  </a:lnTo>
                  <a:lnTo>
                    <a:pt x="421489" y="7872732"/>
                  </a:lnTo>
                  <a:lnTo>
                    <a:pt x="0" y="811034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45" name="文本占位符 44">
            <a:extLst>
              <a:ext uri="{FF2B5EF4-FFF2-40B4-BE49-F238E27FC236}">
                <a16:creationId xmlns:a16="http://schemas.microsoft.com/office/drawing/2014/main" id="{4714711F-D7DC-402C-AE77-D75D20EA71A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-1" y="4189677"/>
            <a:ext cx="5368944" cy="725488"/>
          </a:xfrm>
          <a:prstGeom prst="rect">
            <a:avLst/>
          </a:prstGeom>
        </p:spPr>
        <p:txBody>
          <a:bodyPr lIns="0" rIns="90000">
            <a:noAutofit/>
          </a:bodyPr>
          <a:lstStyle>
            <a:lvl1pPr marL="0" indent="0" algn="ctr">
              <a:lnSpc>
                <a:spcPct val="100000"/>
              </a:lnSpc>
              <a:buNone/>
              <a:defRPr sz="4400" b="1" spc="100" baseline="0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请输入你的节标题</a:t>
            </a:r>
          </a:p>
        </p:txBody>
      </p:sp>
      <p:sp>
        <p:nvSpPr>
          <p:cNvPr id="47" name="文本占位符 46">
            <a:extLst>
              <a:ext uri="{FF2B5EF4-FFF2-40B4-BE49-F238E27FC236}">
                <a16:creationId xmlns:a16="http://schemas.microsoft.com/office/drawing/2014/main" id="{188C1E1D-AF85-4196-804C-D60BCF796C1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-1" y="4857350"/>
            <a:ext cx="5368944" cy="424732"/>
          </a:xfrm>
          <a:prstGeom prst="rect">
            <a:avLst/>
          </a:prstGeom>
        </p:spPr>
        <p:txBody>
          <a:bodyPr lIns="9000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spc="500" baseline="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Supporting Your Text Here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BD48D72-8F83-45FF-8227-21308C60CC79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B94AEAD9-8027-4862-907B-67092AF9D39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00" y="312015"/>
            <a:ext cx="1375700" cy="43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2202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我介绍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>
            <a:extLst>
              <a:ext uri="{FF2B5EF4-FFF2-40B4-BE49-F238E27FC236}">
                <a16:creationId xmlns:a16="http://schemas.microsoft.com/office/drawing/2014/main" id="{073887D2-D484-4F33-9865-C7CA294904A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b="787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图片占位符 29">
            <a:extLst>
              <a:ext uri="{FF2B5EF4-FFF2-40B4-BE49-F238E27FC236}">
                <a16:creationId xmlns:a16="http://schemas.microsoft.com/office/drawing/2014/main" id="{9D86B799-8EB0-4A0D-A272-837EDA1F4D6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571074" y="1465802"/>
            <a:ext cx="3524926" cy="4336612"/>
          </a:xfrm>
          <a:custGeom>
            <a:avLst/>
            <a:gdLst>
              <a:gd name="connsiteX0" fmla="*/ 0 w 3524926"/>
              <a:gd name="connsiteY0" fmla="*/ 0 h 4326855"/>
              <a:gd name="connsiteX1" fmla="*/ 3524926 w 3524926"/>
              <a:gd name="connsiteY1" fmla="*/ 0 h 4326855"/>
              <a:gd name="connsiteX2" fmla="*/ 3524926 w 3524926"/>
              <a:gd name="connsiteY2" fmla="*/ 4326855 h 4326855"/>
              <a:gd name="connsiteX3" fmla="*/ 0 w 3524926"/>
              <a:gd name="connsiteY3" fmla="*/ 4326855 h 4326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24926" h="4326855">
                <a:moveTo>
                  <a:pt x="0" y="0"/>
                </a:moveTo>
                <a:lnTo>
                  <a:pt x="3524926" y="0"/>
                </a:lnTo>
                <a:lnTo>
                  <a:pt x="3524926" y="4326855"/>
                </a:lnTo>
                <a:lnTo>
                  <a:pt x="0" y="432685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F3483FF7-1FFC-4CF8-87E8-12056578B199}"/>
              </a:ext>
            </a:extLst>
          </p:cNvPr>
          <p:cNvCxnSpPr>
            <a:cxnSpLocks/>
          </p:cNvCxnSpPr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图片 22">
            <a:extLst>
              <a:ext uri="{FF2B5EF4-FFF2-40B4-BE49-F238E27FC236}">
                <a16:creationId xmlns:a16="http://schemas.microsoft.com/office/drawing/2014/main" id="{B642941B-B9A7-46B1-9137-AD762DCB0BD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  <p:grpSp>
        <p:nvGrpSpPr>
          <p:cNvPr id="25" name="组合 24">
            <a:extLst>
              <a:ext uri="{FF2B5EF4-FFF2-40B4-BE49-F238E27FC236}">
                <a16:creationId xmlns:a16="http://schemas.microsoft.com/office/drawing/2014/main" id="{3B43FF02-964B-4A30-8D3D-EB8206E3618C}"/>
              </a:ext>
            </a:extLst>
          </p:cNvPr>
          <p:cNvGrpSpPr/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26" name="íṥļîḓê">
              <a:extLst>
                <a:ext uri="{FF2B5EF4-FFF2-40B4-BE49-F238E27FC236}">
                  <a16:creationId xmlns:a16="http://schemas.microsoft.com/office/drawing/2014/main" id="{F101D5D0-242F-4DC9-8019-B6A04C82B8E0}"/>
                </a:ext>
              </a:extLst>
            </p:cNvPr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7" name="íṥlíḓê">
              <a:extLst>
                <a:ext uri="{FF2B5EF4-FFF2-40B4-BE49-F238E27FC236}">
                  <a16:creationId xmlns:a16="http://schemas.microsoft.com/office/drawing/2014/main" id="{752C90E1-3957-495B-8514-C8CDDBFCC376}"/>
                </a:ext>
              </a:extLst>
            </p:cNvPr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8" name="ïśļiḑé">
              <a:extLst>
                <a:ext uri="{FF2B5EF4-FFF2-40B4-BE49-F238E27FC236}">
                  <a16:creationId xmlns:a16="http://schemas.microsoft.com/office/drawing/2014/main" id="{7E0C1DA2-3394-4C71-B717-8CC8B208EDFB}"/>
                </a:ext>
              </a:extLst>
            </p:cNvPr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68" name="文本占位符 67">
            <a:extLst>
              <a:ext uri="{FF2B5EF4-FFF2-40B4-BE49-F238E27FC236}">
                <a16:creationId xmlns:a16="http://schemas.microsoft.com/office/drawing/2014/main" id="{B5D6DB47-5BC5-4C49-AD88-480E7DAD3EA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tIns="4680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50144BD4-EAC2-4C1B-93C3-DA04B114C7D2}"/>
              </a:ext>
            </a:extLst>
          </p:cNvPr>
          <p:cNvSpPr txBox="1"/>
          <p:nvPr userDrawn="1"/>
        </p:nvSpPr>
        <p:spPr>
          <a:xfrm rot="16200000">
            <a:off x="-1272970" y="3259723"/>
            <a:ext cx="41138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spc="800" dirty="0">
                <a:solidFill>
                  <a:schemeClr val="bg1">
                    <a:lumMod val="75000"/>
                  </a:schemeClr>
                </a:solidFill>
              </a:rPr>
              <a:t>Southeast University</a:t>
            </a:r>
            <a:endParaRPr lang="zh-CN" altLang="en-US" sz="1600" spc="8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6" name="文本占位符 6">
            <a:extLst>
              <a:ext uri="{FF2B5EF4-FFF2-40B4-BE49-F238E27FC236}">
                <a16:creationId xmlns:a16="http://schemas.microsoft.com/office/drawing/2014/main" id="{9D86D35E-58E0-4782-A8C5-FBBB857791B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632171" y="1253531"/>
            <a:ext cx="48867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r">
              <a:lnSpc>
                <a:spcPct val="100000"/>
              </a:lnSpc>
              <a:buNone/>
              <a:defRPr lang="zh-CN" altLang="en-US" sz="7200" i="1" dirty="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marL="0" lvl="0"/>
            <a:r>
              <a:rPr lang="en-US" altLang="zh-CN" dirty="0"/>
              <a:t>Your name</a:t>
            </a:r>
            <a:endParaRPr lang="zh-CN" altLang="en-US" dirty="0"/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6B6E573A-9E7C-4568-A497-C4E493D4CF3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398196" y="3937575"/>
            <a:ext cx="3814536" cy="40011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buNone/>
              <a:defRPr sz="2000"/>
            </a:lvl1pPr>
          </a:lstStyle>
          <a:p>
            <a:pPr lvl="0"/>
            <a:r>
              <a:rPr lang="zh-CN" altLang="en-US" dirty="0"/>
              <a:t>简单地介绍一下自己吧</a:t>
            </a:r>
          </a:p>
        </p:txBody>
      </p:sp>
      <p:sp>
        <p:nvSpPr>
          <p:cNvPr id="40" name="文本占位符 11">
            <a:extLst>
              <a:ext uri="{FF2B5EF4-FFF2-40B4-BE49-F238E27FC236}">
                <a16:creationId xmlns:a16="http://schemas.microsoft.com/office/drawing/2014/main" id="{81E5F55E-3E35-4855-9A6D-086B5328EF1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398196" y="4685329"/>
            <a:ext cx="3814536" cy="40011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buNone/>
              <a:defRPr sz="2000"/>
            </a:lvl1pPr>
          </a:lstStyle>
          <a:p>
            <a:pPr lvl="0"/>
            <a:r>
              <a:rPr lang="zh-CN" altLang="en-US" dirty="0"/>
              <a:t>简单地介绍一下自己吧</a:t>
            </a:r>
          </a:p>
        </p:txBody>
      </p:sp>
      <p:sp>
        <p:nvSpPr>
          <p:cNvPr id="41" name="文本占位符 11">
            <a:extLst>
              <a:ext uri="{FF2B5EF4-FFF2-40B4-BE49-F238E27FC236}">
                <a16:creationId xmlns:a16="http://schemas.microsoft.com/office/drawing/2014/main" id="{843573CA-8751-4554-BB29-42418EFD21F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398196" y="5433083"/>
            <a:ext cx="3814536" cy="40011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buNone/>
              <a:defRPr sz="2000"/>
            </a:lvl1pPr>
          </a:lstStyle>
          <a:p>
            <a:pPr lvl="0"/>
            <a:r>
              <a:rPr lang="zh-CN" altLang="en-US" dirty="0"/>
              <a:t>简单地介绍一下自己吧</a:t>
            </a:r>
          </a:p>
        </p:txBody>
      </p:sp>
      <p:sp>
        <p:nvSpPr>
          <p:cNvPr id="35" name="文本占位符 6">
            <a:extLst>
              <a:ext uri="{FF2B5EF4-FFF2-40B4-BE49-F238E27FC236}">
                <a16:creationId xmlns:a16="http://schemas.microsoft.com/office/drawing/2014/main" id="{493EE918-2C0A-4D86-A226-4DC2266DADC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749903" y="2564527"/>
            <a:ext cx="3396528" cy="40011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marL="0" indent="0">
              <a:lnSpc>
                <a:spcPct val="100000"/>
              </a:lnSpc>
              <a:buNone/>
              <a:defRPr lang="zh-CN" altLang="en-US" b="1" dirty="0">
                <a:solidFill>
                  <a:schemeClr val="accent2"/>
                </a:solidFill>
              </a:defRPr>
            </a:lvl1pPr>
          </a:lstStyle>
          <a:p>
            <a:pPr marL="0" lvl="0"/>
            <a:r>
              <a:rPr lang="zh-CN" altLang="en-US" dirty="0"/>
              <a:t>你所在的院系 </a:t>
            </a:r>
            <a:r>
              <a:rPr lang="en-US" altLang="zh-CN" dirty="0"/>
              <a:t>/ </a:t>
            </a:r>
            <a:r>
              <a:rPr lang="zh-CN" altLang="en-US" dirty="0"/>
              <a:t>部门</a:t>
            </a:r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5BE2FE97-1BF9-4672-980E-7517E6DBD6A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749903" y="1812873"/>
            <a:ext cx="3088698" cy="769441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marL="0" indent="0">
              <a:lnSpc>
                <a:spcPct val="100000"/>
              </a:lnSpc>
              <a:buNone/>
              <a:defRPr lang="zh-CN" altLang="en-US" sz="4400" b="1" dirty="0">
                <a:solidFill>
                  <a:schemeClr val="accent1"/>
                </a:solidFill>
              </a:defRPr>
            </a:lvl1pPr>
          </a:lstStyle>
          <a:p>
            <a:pPr marL="0" lvl="0"/>
            <a:r>
              <a:rPr lang="zh-CN" altLang="en-US" dirty="0"/>
              <a:t>你的姓名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6F39A5C-985A-45E7-9A75-49C65D2FFF99}"/>
              </a:ext>
            </a:extLst>
          </p:cNvPr>
          <p:cNvSpPr>
            <a:spLocks noGrp="1"/>
          </p:cNvSpPr>
          <p:nvPr>
            <p:ph type="dt" sz="half" idx="25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4199AB45-1DDE-4716-9E03-24B1F03DEE1E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48CD219B-14F1-4CD9-BB95-42E3D9B18AFB}"/>
              </a:ext>
            </a:extLst>
          </p:cNvPr>
          <p:cNvSpPr/>
          <p:nvPr userDrawn="1"/>
        </p:nvSpPr>
        <p:spPr>
          <a:xfrm>
            <a:off x="5341519" y="3365304"/>
            <a:ext cx="2252502" cy="154113"/>
          </a:xfrm>
          <a:prstGeom prst="rect">
            <a:avLst/>
          </a:prstGeom>
          <a:gradFill>
            <a:gsLst>
              <a:gs pos="100000">
                <a:srgbClr val="FDA913"/>
              </a:gs>
              <a:gs pos="0">
                <a:schemeClr val="accent2">
                  <a:lumMod val="60000"/>
                  <a:lumOff val="4000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11837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我介绍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>
            <a:extLst>
              <a:ext uri="{FF2B5EF4-FFF2-40B4-BE49-F238E27FC236}">
                <a16:creationId xmlns:a16="http://schemas.microsoft.com/office/drawing/2014/main" id="{8CBAED47-95FC-4199-A58F-00BF5C6A59C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b="787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B642941B-B9A7-46B1-9137-AD762DCB0BD1}"/>
              </a:ext>
            </a:extLst>
          </p:cNvPr>
          <p:cNvPicPr>
            <a:picLocks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230BCF6-912A-47DC-915C-0354456A9E1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0" y="1093511"/>
            <a:ext cx="640071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r">
              <a:defRPr kumimoji="0" lang="zh-CN" altLang="en-US" sz="8800" b="0" i="1" u="none" strike="noStrike" cap="none" spc="0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Arial"/>
                <a:ea typeface="微软雅黑"/>
              </a:defRPr>
            </a:lvl1pPr>
          </a:lstStyle>
          <a:p>
            <a:pPr marL="0"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dirty="0"/>
              <a:t>Your name</a:t>
            </a:r>
            <a:endParaRPr lang="zh-CN" altLang="en-US" dirty="0"/>
          </a:p>
        </p:txBody>
      </p:sp>
      <p:sp>
        <p:nvSpPr>
          <p:cNvPr id="68" name="文本占位符 67">
            <a:extLst>
              <a:ext uri="{FF2B5EF4-FFF2-40B4-BE49-F238E27FC236}">
                <a16:creationId xmlns:a16="http://schemas.microsoft.com/office/drawing/2014/main" id="{B5D6DB47-5BC5-4C49-AD88-480E7DAD3EA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6B6E573A-9E7C-4568-A497-C4E493D4CF3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0400" y="3881451"/>
            <a:ext cx="3610645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buNone/>
              <a:defRPr sz="2000"/>
            </a:lvl1pPr>
          </a:lstStyle>
          <a:p>
            <a:pPr lvl="0"/>
            <a:r>
              <a:rPr lang="zh-CN" altLang="en-US" dirty="0"/>
              <a:t>简单地介绍一下自己吧</a:t>
            </a:r>
          </a:p>
        </p:txBody>
      </p:sp>
      <p:sp>
        <p:nvSpPr>
          <p:cNvPr id="40" name="文本占位符 11">
            <a:extLst>
              <a:ext uri="{FF2B5EF4-FFF2-40B4-BE49-F238E27FC236}">
                <a16:creationId xmlns:a16="http://schemas.microsoft.com/office/drawing/2014/main" id="{81E5F55E-3E35-4855-9A6D-086B5328EF1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0400" y="4685329"/>
            <a:ext cx="361064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buNone/>
              <a:defRPr sz="2000"/>
            </a:lvl1pPr>
          </a:lstStyle>
          <a:p>
            <a:pPr lvl="0"/>
            <a:r>
              <a:rPr lang="zh-CN" altLang="en-US" dirty="0"/>
              <a:t>简单地介绍一下自己吧</a:t>
            </a:r>
          </a:p>
        </p:txBody>
      </p:sp>
      <p:sp>
        <p:nvSpPr>
          <p:cNvPr id="41" name="文本占位符 11">
            <a:extLst>
              <a:ext uri="{FF2B5EF4-FFF2-40B4-BE49-F238E27FC236}">
                <a16:creationId xmlns:a16="http://schemas.microsoft.com/office/drawing/2014/main" id="{843573CA-8751-4554-BB29-42418EFD21F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60400" y="5433083"/>
            <a:ext cx="361064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buNone/>
              <a:defRPr sz="2000"/>
            </a:lvl1pPr>
          </a:lstStyle>
          <a:p>
            <a:pPr lvl="0"/>
            <a:r>
              <a:rPr lang="zh-CN" altLang="en-US" dirty="0"/>
              <a:t>简单地介绍一下自己吧</a:t>
            </a:r>
          </a:p>
        </p:txBody>
      </p:sp>
      <p:sp>
        <p:nvSpPr>
          <p:cNvPr id="52" name="文本占位符 6">
            <a:extLst>
              <a:ext uri="{FF2B5EF4-FFF2-40B4-BE49-F238E27FC236}">
                <a16:creationId xmlns:a16="http://schemas.microsoft.com/office/drawing/2014/main" id="{E7D71F7E-B9AF-4110-AF3B-4D694C6716C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331720" y="2106802"/>
            <a:ext cx="3088698" cy="769441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>
            <a:lvl1pPr marL="0" indent="0" algn="r">
              <a:lnSpc>
                <a:spcPct val="100000"/>
              </a:lnSpc>
              <a:buNone/>
              <a:defRPr lang="zh-CN" altLang="en-US" sz="4400" b="1" dirty="0">
                <a:solidFill>
                  <a:schemeClr val="accent1"/>
                </a:solidFill>
              </a:defRPr>
            </a:lvl1pPr>
          </a:lstStyle>
          <a:p>
            <a:pPr marL="0" lvl="0"/>
            <a:r>
              <a:rPr lang="zh-CN" altLang="en-US" dirty="0"/>
              <a:t>你的姓名</a:t>
            </a:r>
          </a:p>
        </p:txBody>
      </p:sp>
      <p:sp>
        <p:nvSpPr>
          <p:cNvPr id="53" name="文本占位符 6">
            <a:extLst>
              <a:ext uri="{FF2B5EF4-FFF2-40B4-BE49-F238E27FC236}">
                <a16:creationId xmlns:a16="http://schemas.microsoft.com/office/drawing/2014/main" id="{6FEED79F-374C-4A77-8261-48BAD85A0C9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41828" y="3152034"/>
            <a:ext cx="3396528" cy="400110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>
            <a:lvl1pPr marL="0" indent="0" algn="r">
              <a:lnSpc>
                <a:spcPct val="100000"/>
              </a:lnSpc>
              <a:buNone/>
              <a:defRPr lang="zh-CN" altLang="en-US" b="1" dirty="0">
                <a:solidFill>
                  <a:schemeClr val="accent2"/>
                </a:solidFill>
              </a:defRPr>
            </a:lvl1pPr>
          </a:lstStyle>
          <a:p>
            <a:pPr marL="0" lvl="0"/>
            <a:r>
              <a:rPr lang="zh-CN" altLang="en-US" dirty="0"/>
              <a:t>你所在的院系 </a:t>
            </a:r>
            <a:r>
              <a:rPr lang="en-US" altLang="zh-CN" dirty="0"/>
              <a:t>/ </a:t>
            </a:r>
            <a:r>
              <a:rPr lang="zh-CN" altLang="en-US" dirty="0"/>
              <a:t>部门</a:t>
            </a:r>
          </a:p>
        </p:txBody>
      </p:sp>
      <p:sp>
        <p:nvSpPr>
          <p:cNvPr id="33" name="图片占位符 32">
            <a:extLst>
              <a:ext uri="{FF2B5EF4-FFF2-40B4-BE49-F238E27FC236}">
                <a16:creationId xmlns:a16="http://schemas.microsoft.com/office/drawing/2014/main" id="{2A0E9EC8-9D5F-4797-8D9A-A8CFA68627A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131444" y="0"/>
            <a:ext cx="7060556" cy="6858000"/>
          </a:xfrm>
          <a:custGeom>
            <a:avLst/>
            <a:gdLst>
              <a:gd name="connsiteX0" fmla="*/ 2232141 w 7060556"/>
              <a:gd name="connsiteY0" fmla="*/ 0 h 6858000"/>
              <a:gd name="connsiteX1" fmla="*/ 7060556 w 7060556"/>
              <a:gd name="connsiteY1" fmla="*/ 0 h 6858000"/>
              <a:gd name="connsiteX2" fmla="*/ 7060556 w 7060556"/>
              <a:gd name="connsiteY2" fmla="*/ 6858000 h 6858000"/>
              <a:gd name="connsiteX3" fmla="*/ 659756 w 7060556"/>
              <a:gd name="connsiteY3" fmla="*/ 6858000 h 6858000"/>
              <a:gd name="connsiteX4" fmla="*/ 0 w 7060556"/>
              <a:gd name="connsiteY4" fmla="*/ 5318567 h 6858000"/>
              <a:gd name="connsiteX5" fmla="*/ 2076565 w 7060556"/>
              <a:gd name="connsiteY5" fmla="*/ 34199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060556" h="6858000">
                <a:moveTo>
                  <a:pt x="2232141" y="0"/>
                </a:moveTo>
                <a:lnTo>
                  <a:pt x="7060556" y="0"/>
                </a:lnTo>
                <a:lnTo>
                  <a:pt x="7060556" y="6858000"/>
                </a:lnTo>
                <a:lnTo>
                  <a:pt x="659756" y="6858000"/>
                </a:lnTo>
                <a:lnTo>
                  <a:pt x="0" y="5318567"/>
                </a:lnTo>
                <a:cubicBezTo>
                  <a:pt x="292020" y="4312534"/>
                  <a:pt x="1148983" y="2384867"/>
                  <a:pt x="2076565" y="341996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110EAB99-DD38-4A5E-BF88-4E4469666EA8}"/>
              </a:ext>
            </a:extLst>
          </p:cNvPr>
          <p:cNvGrpSpPr>
            <a:grpSpLocks/>
          </p:cNvGrpSpPr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29" name="íṥļîḓê">
              <a:extLst>
                <a:ext uri="{FF2B5EF4-FFF2-40B4-BE49-F238E27FC236}">
                  <a16:creationId xmlns:a16="http://schemas.microsoft.com/office/drawing/2014/main" id="{8C488BD2-2299-444E-9A05-8C2D8174C296}"/>
                </a:ext>
              </a:extLst>
            </p:cNvPr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0" name="íṥlíḓê">
              <a:extLst>
                <a:ext uri="{FF2B5EF4-FFF2-40B4-BE49-F238E27FC236}">
                  <a16:creationId xmlns:a16="http://schemas.microsoft.com/office/drawing/2014/main" id="{231B4DC7-3517-4E59-93C9-978DE12AAF08}"/>
                </a:ext>
              </a:extLst>
            </p:cNvPr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1" name="ïśļiḑé">
              <a:extLst>
                <a:ext uri="{FF2B5EF4-FFF2-40B4-BE49-F238E27FC236}">
                  <a16:creationId xmlns:a16="http://schemas.microsoft.com/office/drawing/2014/main" id="{F36FF99B-93D6-4B51-80D6-6D3B4D769696}"/>
                </a:ext>
              </a:extLst>
            </p:cNvPr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A06C7F9-3A33-4CF1-9F71-4D3FDDAD3230}"/>
              </a:ext>
            </a:extLst>
          </p:cNvPr>
          <p:cNvSpPr>
            <a:spLocks noGrp="1"/>
          </p:cNvSpPr>
          <p:nvPr>
            <p:ph type="dt" sz="half" idx="26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1B981FF8-7951-417F-8A6F-5F5B496EF743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1892799B-CF7A-482D-973D-3DB7740008A1}"/>
              </a:ext>
            </a:extLst>
          </p:cNvPr>
          <p:cNvCxnSpPr>
            <a:cxnSpLocks/>
          </p:cNvCxnSpPr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02279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介绍内容拓展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图片 35">
            <a:extLst>
              <a:ext uri="{FF2B5EF4-FFF2-40B4-BE49-F238E27FC236}">
                <a16:creationId xmlns:a16="http://schemas.microsoft.com/office/drawing/2014/main" id="{CFB53E2C-E3EF-4231-9328-7B62BDB588D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b="787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D98666C7-37A3-44A6-AE95-1D8344BEF4B9}"/>
              </a:ext>
            </a:extLst>
          </p:cNvPr>
          <p:cNvSpPr txBox="1"/>
          <p:nvPr userDrawn="1"/>
        </p:nvSpPr>
        <p:spPr>
          <a:xfrm>
            <a:off x="660400" y="1383671"/>
            <a:ext cx="5001787" cy="132343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altLang="zh-CN" sz="8000" i="1" dirty="0">
                <a:solidFill>
                  <a:schemeClr val="bg1">
                    <a:lumMod val="95000"/>
                  </a:schemeClr>
                </a:solidFill>
              </a:rPr>
              <a:t>Our team</a:t>
            </a:r>
            <a:endParaRPr lang="zh-CN" altLang="en-US" sz="8000" i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2" name="图片占位符 31">
            <a:extLst>
              <a:ext uri="{FF2B5EF4-FFF2-40B4-BE49-F238E27FC236}">
                <a16:creationId xmlns:a16="http://schemas.microsoft.com/office/drawing/2014/main" id="{A31C6CBA-8BF4-4B10-A569-D3FFC347C586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5792230" y="1461189"/>
            <a:ext cx="1908733" cy="3364810"/>
          </a:xfrm>
          <a:custGeom>
            <a:avLst/>
            <a:gdLst>
              <a:gd name="connsiteX0" fmla="*/ 0 w 1908733"/>
              <a:gd name="connsiteY0" fmla="*/ 0 h 3364810"/>
              <a:gd name="connsiteX1" fmla="*/ 1908733 w 1908733"/>
              <a:gd name="connsiteY1" fmla="*/ 0 h 3364810"/>
              <a:gd name="connsiteX2" fmla="*/ 1908733 w 1908733"/>
              <a:gd name="connsiteY2" fmla="*/ 3364810 h 3364810"/>
              <a:gd name="connsiteX3" fmla="*/ 0 w 1908733"/>
              <a:gd name="connsiteY3" fmla="*/ 3364810 h 3364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8733" h="3364810">
                <a:moveTo>
                  <a:pt x="0" y="0"/>
                </a:moveTo>
                <a:lnTo>
                  <a:pt x="1908733" y="0"/>
                </a:lnTo>
                <a:lnTo>
                  <a:pt x="1908733" y="3364810"/>
                </a:lnTo>
                <a:lnTo>
                  <a:pt x="0" y="336481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8" name="文本占位符 67">
            <a:extLst>
              <a:ext uri="{FF2B5EF4-FFF2-40B4-BE49-F238E27FC236}">
                <a16:creationId xmlns:a16="http://schemas.microsoft.com/office/drawing/2014/main" id="{44727F53-D857-4AB4-AEB0-C5A4394BA39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0B258317-0A72-4D20-B2A0-911B35640DF7}"/>
              </a:ext>
            </a:extLst>
          </p:cNvPr>
          <p:cNvGrpSpPr>
            <a:grpSpLocks/>
          </p:cNvGrpSpPr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10" name="íṥļîḓê">
              <a:extLst>
                <a:ext uri="{FF2B5EF4-FFF2-40B4-BE49-F238E27FC236}">
                  <a16:creationId xmlns:a16="http://schemas.microsoft.com/office/drawing/2014/main" id="{35C01D20-B8BB-48DF-8369-E9F6074BAC88}"/>
                </a:ext>
              </a:extLst>
            </p:cNvPr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1" name="íṥlíḓê">
              <a:extLst>
                <a:ext uri="{FF2B5EF4-FFF2-40B4-BE49-F238E27FC236}">
                  <a16:creationId xmlns:a16="http://schemas.microsoft.com/office/drawing/2014/main" id="{5E2E0EF1-3581-427D-90D6-49910981CA0C}"/>
                </a:ext>
              </a:extLst>
            </p:cNvPr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2" name="ïśļiḑé">
              <a:extLst>
                <a:ext uri="{FF2B5EF4-FFF2-40B4-BE49-F238E27FC236}">
                  <a16:creationId xmlns:a16="http://schemas.microsoft.com/office/drawing/2014/main" id="{BE1E796D-A320-4D5F-961B-622A70B44A63}"/>
                </a:ext>
              </a:extLst>
            </p:cNvPr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13" name="日期占位符 4">
            <a:extLst>
              <a:ext uri="{FF2B5EF4-FFF2-40B4-BE49-F238E27FC236}">
                <a16:creationId xmlns:a16="http://schemas.microsoft.com/office/drawing/2014/main" id="{1537F5BF-9B2C-4279-903E-1ACEC1C9841E}"/>
              </a:ext>
            </a:extLst>
          </p:cNvPr>
          <p:cNvSpPr>
            <a:spLocks noGrp="1"/>
          </p:cNvSpPr>
          <p:nvPr>
            <p:ph type="dt" sz="half" idx="26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4" name="灯片编号占位符 7">
            <a:extLst>
              <a:ext uri="{FF2B5EF4-FFF2-40B4-BE49-F238E27FC236}">
                <a16:creationId xmlns:a16="http://schemas.microsoft.com/office/drawing/2014/main" id="{4C2D85EE-1E90-403E-BAA7-0EA569199AD4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>
          <a:xfrm>
            <a:off x="8775700" y="6235702"/>
            <a:ext cx="2743200" cy="365125"/>
          </a:xfrm>
        </p:spPr>
        <p:txBody>
          <a:bodyPr/>
          <a:lstStyle/>
          <a:p>
            <a:fld id="{C79ECAFE-A460-4E13-ABCB-32CAE613624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27" name="文本占位符 26">
            <a:extLst>
              <a:ext uri="{FF2B5EF4-FFF2-40B4-BE49-F238E27FC236}">
                <a16:creationId xmlns:a16="http://schemas.microsoft.com/office/drawing/2014/main" id="{B68BC5C5-6105-4907-96A6-3B5D2A07C85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19067" y="2170482"/>
            <a:ext cx="3982720" cy="584775"/>
          </a:xfrm>
        </p:spPr>
        <p:txBody>
          <a:bodyPr lIns="0">
            <a:spAutoFit/>
          </a:bodyPr>
          <a:lstStyle>
            <a:lvl1pPr marL="0" indent="0">
              <a:lnSpc>
                <a:spcPct val="100000"/>
              </a:lnSpc>
              <a:buNone/>
              <a:defRPr sz="32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请输入你的团队名</a:t>
            </a:r>
          </a:p>
        </p:txBody>
      </p:sp>
      <p:sp>
        <p:nvSpPr>
          <p:cNvPr id="29" name="文本占位符 28">
            <a:extLst>
              <a:ext uri="{FF2B5EF4-FFF2-40B4-BE49-F238E27FC236}">
                <a16:creationId xmlns:a16="http://schemas.microsoft.com/office/drawing/2014/main" id="{E55F85DC-E549-4396-B739-2FE6F1B3BF2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019067" y="3119036"/>
            <a:ext cx="3982720" cy="1706963"/>
          </a:xfrm>
        </p:spPr>
        <p:txBody>
          <a:bodyPr wrap="square" lIns="0"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zh-CN" altLang="en-US" dirty="0"/>
              <a:t>请输入你的团队介绍</a:t>
            </a:r>
          </a:p>
        </p:txBody>
      </p:sp>
      <p:sp>
        <p:nvSpPr>
          <p:cNvPr id="33" name="图片占位符 32">
            <a:extLst>
              <a:ext uri="{FF2B5EF4-FFF2-40B4-BE49-F238E27FC236}">
                <a16:creationId xmlns:a16="http://schemas.microsoft.com/office/drawing/2014/main" id="{A20E9AFA-61A9-4915-B4B3-C398D1CA0115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7700964" y="1461189"/>
            <a:ext cx="1908733" cy="3364810"/>
          </a:xfrm>
          <a:custGeom>
            <a:avLst/>
            <a:gdLst>
              <a:gd name="connsiteX0" fmla="*/ 0 w 1908733"/>
              <a:gd name="connsiteY0" fmla="*/ 0 h 3364810"/>
              <a:gd name="connsiteX1" fmla="*/ 1908733 w 1908733"/>
              <a:gd name="connsiteY1" fmla="*/ 0 h 3364810"/>
              <a:gd name="connsiteX2" fmla="*/ 1908733 w 1908733"/>
              <a:gd name="connsiteY2" fmla="*/ 3364810 h 3364810"/>
              <a:gd name="connsiteX3" fmla="*/ 0 w 1908733"/>
              <a:gd name="connsiteY3" fmla="*/ 3364810 h 3364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8733" h="3364810">
                <a:moveTo>
                  <a:pt x="0" y="0"/>
                </a:moveTo>
                <a:lnTo>
                  <a:pt x="1908733" y="0"/>
                </a:lnTo>
                <a:lnTo>
                  <a:pt x="1908733" y="3364810"/>
                </a:lnTo>
                <a:lnTo>
                  <a:pt x="0" y="336481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34" name="图片占位符 33">
            <a:extLst>
              <a:ext uri="{FF2B5EF4-FFF2-40B4-BE49-F238E27FC236}">
                <a16:creationId xmlns:a16="http://schemas.microsoft.com/office/drawing/2014/main" id="{D3B5DD4B-6129-4B70-964D-44B0A3774E4E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9609697" y="1461189"/>
            <a:ext cx="1908733" cy="3364810"/>
          </a:xfrm>
          <a:custGeom>
            <a:avLst/>
            <a:gdLst>
              <a:gd name="connsiteX0" fmla="*/ 0 w 1908733"/>
              <a:gd name="connsiteY0" fmla="*/ 0 h 3364810"/>
              <a:gd name="connsiteX1" fmla="*/ 1908733 w 1908733"/>
              <a:gd name="connsiteY1" fmla="*/ 0 h 3364810"/>
              <a:gd name="connsiteX2" fmla="*/ 1908733 w 1908733"/>
              <a:gd name="connsiteY2" fmla="*/ 3364810 h 3364810"/>
              <a:gd name="connsiteX3" fmla="*/ 0 w 1908733"/>
              <a:gd name="connsiteY3" fmla="*/ 3364810 h 3364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8733" h="3364810">
                <a:moveTo>
                  <a:pt x="0" y="0"/>
                </a:moveTo>
                <a:lnTo>
                  <a:pt x="1908733" y="0"/>
                </a:lnTo>
                <a:lnTo>
                  <a:pt x="1908733" y="3364810"/>
                </a:lnTo>
                <a:lnTo>
                  <a:pt x="0" y="336481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5" name="文本占位符 11">
            <a:extLst>
              <a:ext uri="{FF2B5EF4-FFF2-40B4-BE49-F238E27FC236}">
                <a16:creationId xmlns:a16="http://schemas.microsoft.com/office/drawing/2014/main" id="{D6858A2E-8CBD-4BE6-9769-DC9BFF7CCB4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792309" y="5510702"/>
            <a:ext cx="1908733" cy="6233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简单介绍一下</a:t>
            </a:r>
            <a:r>
              <a:rPr lang="en-US" altLang="zh-CN" dirty="0"/>
              <a:t>ta</a:t>
            </a:r>
            <a:endParaRPr lang="zh-CN" altLang="en-US" dirty="0"/>
          </a:p>
        </p:txBody>
      </p:sp>
      <p:sp>
        <p:nvSpPr>
          <p:cNvPr id="26" name="文本占位符 11">
            <a:extLst>
              <a:ext uri="{FF2B5EF4-FFF2-40B4-BE49-F238E27FC236}">
                <a16:creationId xmlns:a16="http://schemas.microsoft.com/office/drawing/2014/main" id="{824DB6B3-268D-4505-9358-0B78893149C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700964" y="5510702"/>
            <a:ext cx="1908733" cy="6233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简单介绍一下</a:t>
            </a:r>
            <a:r>
              <a:rPr lang="en-US" altLang="zh-CN" dirty="0"/>
              <a:t>ta</a:t>
            </a:r>
            <a:endParaRPr lang="zh-CN" altLang="en-US" dirty="0"/>
          </a:p>
        </p:txBody>
      </p:sp>
      <p:sp>
        <p:nvSpPr>
          <p:cNvPr id="28" name="文本占位符 11">
            <a:extLst>
              <a:ext uri="{FF2B5EF4-FFF2-40B4-BE49-F238E27FC236}">
                <a16:creationId xmlns:a16="http://schemas.microsoft.com/office/drawing/2014/main" id="{2384641E-F4A9-4899-8A08-17B8C66655A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609619" y="5510702"/>
            <a:ext cx="1908733" cy="6233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简单介绍一下</a:t>
            </a:r>
            <a:r>
              <a:rPr lang="en-US" altLang="zh-CN" dirty="0"/>
              <a:t>ta</a:t>
            </a:r>
            <a:endParaRPr lang="zh-CN" altLang="en-US" dirty="0"/>
          </a:p>
        </p:txBody>
      </p:sp>
      <p:sp>
        <p:nvSpPr>
          <p:cNvPr id="30" name="文本占位符 11">
            <a:extLst>
              <a:ext uri="{FF2B5EF4-FFF2-40B4-BE49-F238E27FC236}">
                <a16:creationId xmlns:a16="http://schemas.microsoft.com/office/drawing/2014/main" id="{34CE5C6C-6BD9-47C2-99F5-EAD73E8AF8F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792387" y="5105677"/>
            <a:ext cx="1908733" cy="40011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00000"/>
              </a:lnSpc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团队成员</a:t>
            </a:r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31" name="文本占位符 11">
            <a:extLst>
              <a:ext uri="{FF2B5EF4-FFF2-40B4-BE49-F238E27FC236}">
                <a16:creationId xmlns:a16="http://schemas.microsoft.com/office/drawing/2014/main" id="{368563DA-DD27-40C3-830F-CA0751024A3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700808" y="5105677"/>
            <a:ext cx="1908733" cy="40011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00000"/>
              </a:lnSpc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团队成员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35" name="文本占位符 11">
            <a:extLst>
              <a:ext uri="{FF2B5EF4-FFF2-40B4-BE49-F238E27FC236}">
                <a16:creationId xmlns:a16="http://schemas.microsoft.com/office/drawing/2014/main" id="{27F78985-39BA-418A-89A3-ADD3256A593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609229" y="5105677"/>
            <a:ext cx="1908733" cy="40011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00000"/>
              </a:lnSpc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团队成员</a:t>
            </a:r>
            <a:r>
              <a:rPr lang="en-US" altLang="zh-CN" dirty="0"/>
              <a:t>3</a:t>
            </a:r>
            <a:endParaRPr lang="zh-CN" altLang="en-US" dirty="0"/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09FC8EBD-9562-44F2-8558-69B1CA7A59BC}"/>
              </a:ext>
            </a:extLst>
          </p:cNvPr>
          <p:cNvCxnSpPr>
            <a:cxnSpLocks/>
          </p:cNvCxnSpPr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图片 36">
            <a:extLst>
              <a:ext uri="{FF2B5EF4-FFF2-40B4-BE49-F238E27FC236}">
                <a16:creationId xmlns:a16="http://schemas.microsoft.com/office/drawing/2014/main" id="{D3C47F5B-5C96-4BE9-8A3D-3F78EF8134E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1913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介绍内容拓展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图片 57">
            <a:extLst>
              <a:ext uri="{FF2B5EF4-FFF2-40B4-BE49-F238E27FC236}">
                <a16:creationId xmlns:a16="http://schemas.microsoft.com/office/drawing/2014/main" id="{7A7517C2-56F8-4667-AC62-FFF8911DCCF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b="787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8" name="图片占位符 47">
            <a:extLst>
              <a:ext uri="{FF2B5EF4-FFF2-40B4-BE49-F238E27FC236}">
                <a16:creationId xmlns:a16="http://schemas.microsoft.com/office/drawing/2014/main" id="{D766E2F8-5F6B-4043-972D-0E131A25E038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69868" y="3062205"/>
            <a:ext cx="2702712" cy="2106578"/>
          </a:xfrm>
          <a:custGeom>
            <a:avLst/>
            <a:gdLst>
              <a:gd name="connsiteX0" fmla="*/ 0 w 2712258"/>
              <a:gd name="connsiteY0" fmla="*/ 0 h 2106578"/>
              <a:gd name="connsiteX1" fmla="*/ 2712258 w 2712258"/>
              <a:gd name="connsiteY1" fmla="*/ 0 h 2106578"/>
              <a:gd name="connsiteX2" fmla="*/ 2712258 w 2712258"/>
              <a:gd name="connsiteY2" fmla="*/ 2106578 h 2106578"/>
              <a:gd name="connsiteX3" fmla="*/ 0 w 2712258"/>
              <a:gd name="connsiteY3" fmla="*/ 2106578 h 2106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12258" h="2106578">
                <a:moveTo>
                  <a:pt x="0" y="0"/>
                </a:moveTo>
                <a:lnTo>
                  <a:pt x="2712258" y="0"/>
                </a:lnTo>
                <a:lnTo>
                  <a:pt x="2712258" y="2106578"/>
                </a:lnTo>
                <a:lnTo>
                  <a:pt x="0" y="210657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8" name="文本占位符 67">
            <a:extLst>
              <a:ext uri="{FF2B5EF4-FFF2-40B4-BE49-F238E27FC236}">
                <a16:creationId xmlns:a16="http://schemas.microsoft.com/office/drawing/2014/main" id="{2A7F13C3-EC2D-4A1F-BA9F-3B16AFB782D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7BB969EB-1727-44AC-ABC5-197E005F8220}"/>
              </a:ext>
            </a:extLst>
          </p:cNvPr>
          <p:cNvGrpSpPr>
            <a:grpSpLocks/>
          </p:cNvGrpSpPr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10" name="íṥļîḓê">
              <a:extLst>
                <a:ext uri="{FF2B5EF4-FFF2-40B4-BE49-F238E27FC236}">
                  <a16:creationId xmlns:a16="http://schemas.microsoft.com/office/drawing/2014/main" id="{B2082944-599D-47E1-A59C-56E5FBDC0C1B}"/>
                </a:ext>
              </a:extLst>
            </p:cNvPr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1" name="íṥlíḓê">
              <a:extLst>
                <a:ext uri="{FF2B5EF4-FFF2-40B4-BE49-F238E27FC236}">
                  <a16:creationId xmlns:a16="http://schemas.microsoft.com/office/drawing/2014/main" id="{07E5EC20-982D-49DF-AD55-D5A9BE009BC9}"/>
                </a:ext>
              </a:extLst>
            </p:cNvPr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2" name="ïśļiḑé">
              <a:extLst>
                <a:ext uri="{FF2B5EF4-FFF2-40B4-BE49-F238E27FC236}">
                  <a16:creationId xmlns:a16="http://schemas.microsoft.com/office/drawing/2014/main" id="{6F0560D1-B94F-4797-AFE1-D7E059CDF1C9}"/>
                </a:ext>
              </a:extLst>
            </p:cNvPr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13" name="日期占位符 4">
            <a:extLst>
              <a:ext uri="{FF2B5EF4-FFF2-40B4-BE49-F238E27FC236}">
                <a16:creationId xmlns:a16="http://schemas.microsoft.com/office/drawing/2014/main" id="{75449FB2-9F61-4977-9F2A-00A5D07B104D}"/>
              </a:ext>
            </a:extLst>
          </p:cNvPr>
          <p:cNvSpPr>
            <a:spLocks noGrp="1"/>
          </p:cNvSpPr>
          <p:nvPr>
            <p:ph type="dt" sz="half" idx="26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4" name="灯片编号占位符 7">
            <a:extLst>
              <a:ext uri="{FF2B5EF4-FFF2-40B4-BE49-F238E27FC236}">
                <a16:creationId xmlns:a16="http://schemas.microsoft.com/office/drawing/2014/main" id="{2EA62829-40DF-446F-9F98-D536EE1B469A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>
          <a:xfrm>
            <a:off x="8775700" y="6235702"/>
            <a:ext cx="2743200" cy="365125"/>
          </a:xfrm>
        </p:spPr>
        <p:txBody>
          <a:bodyPr/>
          <a:lstStyle/>
          <a:p>
            <a:fld id="{C79ECAFE-A460-4E13-ABCB-32CAE613624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9E04A89-0472-4730-A569-7043DF3BC60A}"/>
              </a:ext>
            </a:extLst>
          </p:cNvPr>
          <p:cNvSpPr txBox="1"/>
          <p:nvPr userDrawn="1"/>
        </p:nvSpPr>
        <p:spPr>
          <a:xfrm>
            <a:off x="4104640" y="852965"/>
            <a:ext cx="3982720" cy="1107996"/>
          </a:xfrm>
          <a:prstGeom prst="rect">
            <a:avLst/>
          </a:prstGeom>
          <a:noFill/>
        </p:spPr>
        <p:txBody>
          <a:bodyPr wrap="square" lIns="90000" rtlCol="0">
            <a:spAutoFit/>
          </a:bodyPr>
          <a:lstStyle/>
          <a:p>
            <a:pPr algn="ctr"/>
            <a:r>
              <a:rPr lang="en-US" altLang="zh-CN" sz="6600" i="1" dirty="0">
                <a:solidFill>
                  <a:schemeClr val="bg1">
                    <a:lumMod val="95000"/>
                  </a:schemeClr>
                </a:solidFill>
              </a:rPr>
              <a:t>Our team</a:t>
            </a:r>
            <a:endParaRPr lang="zh-CN" altLang="en-US" sz="6600" i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6" name="文本占位符 26">
            <a:extLst>
              <a:ext uri="{FF2B5EF4-FFF2-40B4-BE49-F238E27FC236}">
                <a16:creationId xmlns:a16="http://schemas.microsoft.com/office/drawing/2014/main" id="{5CC52E23-F175-484D-9967-4E64D9A0792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104640" y="1593828"/>
            <a:ext cx="3982720" cy="584775"/>
          </a:xfrm>
        </p:spPr>
        <p:txBody>
          <a:bodyPr lIns="90000">
            <a:spAutoFit/>
          </a:bodyPr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请输入你的团队名</a:t>
            </a:r>
          </a:p>
        </p:txBody>
      </p:sp>
      <p:sp>
        <p:nvSpPr>
          <p:cNvPr id="17" name="文本占位符 28">
            <a:extLst>
              <a:ext uri="{FF2B5EF4-FFF2-40B4-BE49-F238E27FC236}">
                <a16:creationId xmlns:a16="http://schemas.microsoft.com/office/drawing/2014/main" id="{C1981AF6-4C1F-4159-B5B1-E2C5407D28B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82883" y="2295279"/>
            <a:ext cx="10826234" cy="425698"/>
          </a:xfrm>
        </p:spPr>
        <p:txBody>
          <a:bodyPr wrap="square" lIns="9000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zh-CN" altLang="en-US" dirty="0"/>
              <a:t>请输入你的团队介绍</a:t>
            </a:r>
          </a:p>
        </p:txBody>
      </p:sp>
      <p:sp>
        <p:nvSpPr>
          <p:cNvPr id="33" name="文本占位符 11">
            <a:extLst>
              <a:ext uri="{FF2B5EF4-FFF2-40B4-BE49-F238E27FC236}">
                <a16:creationId xmlns:a16="http://schemas.microsoft.com/office/drawing/2014/main" id="{4D6766A1-CCB2-4CF5-BD8B-214D9F8F3A3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0322" y="5732617"/>
            <a:ext cx="2712258" cy="40011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简单介绍一下</a:t>
            </a:r>
            <a:r>
              <a:rPr lang="en-US" altLang="zh-CN" dirty="0"/>
              <a:t>ta</a:t>
            </a:r>
            <a:endParaRPr lang="zh-CN" altLang="en-US" dirty="0"/>
          </a:p>
        </p:txBody>
      </p:sp>
      <p:sp>
        <p:nvSpPr>
          <p:cNvPr id="34" name="文本占位符 11">
            <a:extLst>
              <a:ext uri="{FF2B5EF4-FFF2-40B4-BE49-F238E27FC236}">
                <a16:creationId xmlns:a16="http://schemas.microsoft.com/office/drawing/2014/main" id="{B7366F65-C9A0-4973-BF65-7A29016C76F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60400" y="5327590"/>
            <a:ext cx="2712258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团队成员</a:t>
            </a:r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41" name="文本占位符 11">
            <a:extLst>
              <a:ext uri="{FF2B5EF4-FFF2-40B4-BE49-F238E27FC236}">
                <a16:creationId xmlns:a16="http://schemas.microsoft.com/office/drawing/2014/main" id="{813A2C65-569F-4509-9826-C3B71EE5582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382047" y="5732616"/>
            <a:ext cx="2712258" cy="40148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简单介绍一下</a:t>
            </a:r>
            <a:r>
              <a:rPr lang="en-US" altLang="zh-CN" dirty="0"/>
              <a:t>ta</a:t>
            </a:r>
            <a:endParaRPr lang="zh-CN" altLang="en-US" dirty="0"/>
          </a:p>
        </p:txBody>
      </p:sp>
      <p:sp>
        <p:nvSpPr>
          <p:cNvPr id="42" name="文本占位符 11">
            <a:extLst>
              <a:ext uri="{FF2B5EF4-FFF2-40B4-BE49-F238E27FC236}">
                <a16:creationId xmlns:a16="http://schemas.microsoft.com/office/drawing/2014/main" id="{77AFDB78-049B-43D4-B49F-210BB45CB7BC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382125" y="5327590"/>
            <a:ext cx="2712258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团队成员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43" name="文本占位符 11">
            <a:extLst>
              <a:ext uri="{FF2B5EF4-FFF2-40B4-BE49-F238E27FC236}">
                <a16:creationId xmlns:a16="http://schemas.microsoft.com/office/drawing/2014/main" id="{02A17F43-28A4-4DFE-8D55-1C9094B9EA4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103772" y="5732616"/>
            <a:ext cx="2712258" cy="40148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简单介绍一下</a:t>
            </a:r>
            <a:r>
              <a:rPr lang="en-US" altLang="zh-CN" dirty="0"/>
              <a:t>ta</a:t>
            </a:r>
            <a:endParaRPr lang="zh-CN" altLang="en-US" dirty="0"/>
          </a:p>
        </p:txBody>
      </p:sp>
      <p:sp>
        <p:nvSpPr>
          <p:cNvPr id="44" name="文本占位符 11">
            <a:extLst>
              <a:ext uri="{FF2B5EF4-FFF2-40B4-BE49-F238E27FC236}">
                <a16:creationId xmlns:a16="http://schemas.microsoft.com/office/drawing/2014/main" id="{AB4F6521-0362-4111-AD00-AC041C3E8D9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103850" y="5327590"/>
            <a:ext cx="2712258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团队成员</a:t>
            </a:r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45" name="文本占位符 11">
            <a:extLst>
              <a:ext uri="{FF2B5EF4-FFF2-40B4-BE49-F238E27FC236}">
                <a16:creationId xmlns:a16="http://schemas.microsoft.com/office/drawing/2014/main" id="{90F980E2-9CC1-4F63-B5FB-2DC7A3F7B20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825497" y="5732616"/>
            <a:ext cx="2693323" cy="40011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简单介绍一下</a:t>
            </a:r>
            <a:r>
              <a:rPr lang="en-US" altLang="zh-CN" dirty="0"/>
              <a:t>ta</a:t>
            </a:r>
            <a:endParaRPr lang="zh-CN" altLang="en-US" dirty="0"/>
          </a:p>
        </p:txBody>
      </p:sp>
      <p:sp>
        <p:nvSpPr>
          <p:cNvPr id="46" name="文本占位符 11">
            <a:extLst>
              <a:ext uri="{FF2B5EF4-FFF2-40B4-BE49-F238E27FC236}">
                <a16:creationId xmlns:a16="http://schemas.microsoft.com/office/drawing/2014/main" id="{AEEE41F9-6461-40E4-A241-DEC990D115E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825575" y="5327590"/>
            <a:ext cx="2693323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团队成员</a:t>
            </a:r>
            <a:r>
              <a:rPr lang="en-US" altLang="zh-CN" dirty="0"/>
              <a:t>4</a:t>
            </a:r>
            <a:endParaRPr lang="zh-CN" altLang="en-US" dirty="0"/>
          </a:p>
        </p:txBody>
      </p:sp>
      <p:sp>
        <p:nvSpPr>
          <p:cNvPr id="55" name="图片占位符 54">
            <a:extLst>
              <a:ext uri="{FF2B5EF4-FFF2-40B4-BE49-F238E27FC236}">
                <a16:creationId xmlns:a16="http://schemas.microsoft.com/office/drawing/2014/main" id="{217D1CC3-4F7E-4023-87E4-69DB1F723076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3382047" y="3062205"/>
            <a:ext cx="2702712" cy="2106578"/>
          </a:xfrm>
          <a:custGeom>
            <a:avLst/>
            <a:gdLst>
              <a:gd name="connsiteX0" fmla="*/ 0 w 2712258"/>
              <a:gd name="connsiteY0" fmla="*/ 0 h 2106578"/>
              <a:gd name="connsiteX1" fmla="*/ 2712258 w 2712258"/>
              <a:gd name="connsiteY1" fmla="*/ 0 h 2106578"/>
              <a:gd name="connsiteX2" fmla="*/ 2712258 w 2712258"/>
              <a:gd name="connsiteY2" fmla="*/ 2106578 h 2106578"/>
              <a:gd name="connsiteX3" fmla="*/ 0 w 2712258"/>
              <a:gd name="connsiteY3" fmla="*/ 2106578 h 2106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12258" h="2106578">
                <a:moveTo>
                  <a:pt x="0" y="0"/>
                </a:moveTo>
                <a:lnTo>
                  <a:pt x="2712258" y="0"/>
                </a:lnTo>
                <a:lnTo>
                  <a:pt x="2712258" y="2106578"/>
                </a:lnTo>
                <a:lnTo>
                  <a:pt x="0" y="210657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56" name="图片占位符 55">
            <a:extLst>
              <a:ext uri="{FF2B5EF4-FFF2-40B4-BE49-F238E27FC236}">
                <a16:creationId xmlns:a16="http://schemas.microsoft.com/office/drawing/2014/main" id="{BF9FD638-1374-45DF-90E5-698E7EE4D35D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6094226" y="3062205"/>
            <a:ext cx="2702712" cy="2106578"/>
          </a:xfrm>
          <a:custGeom>
            <a:avLst/>
            <a:gdLst>
              <a:gd name="connsiteX0" fmla="*/ 0 w 2712258"/>
              <a:gd name="connsiteY0" fmla="*/ 0 h 2106578"/>
              <a:gd name="connsiteX1" fmla="*/ 2712258 w 2712258"/>
              <a:gd name="connsiteY1" fmla="*/ 0 h 2106578"/>
              <a:gd name="connsiteX2" fmla="*/ 2712258 w 2712258"/>
              <a:gd name="connsiteY2" fmla="*/ 2106578 h 2106578"/>
              <a:gd name="connsiteX3" fmla="*/ 0 w 2712258"/>
              <a:gd name="connsiteY3" fmla="*/ 2106578 h 2106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12258" h="2106578">
                <a:moveTo>
                  <a:pt x="0" y="0"/>
                </a:moveTo>
                <a:lnTo>
                  <a:pt x="2712258" y="0"/>
                </a:lnTo>
                <a:lnTo>
                  <a:pt x="2712258" y="2106578"/>
                </a:lnTo>
                <a:lnTo>
                  <a:pt x="0" y="210657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57" name="图片占位符 56">
            <a:extLst>
              <a:ext uri="{FF2B5EF4-FFF2-40B4-BE49-F238E27FC236}">
                <a16:creationId xmlns:a16="http://schemas.microsoft.com/office/drawing/2014/main" id="{940F47D2-EE94-45C2-9CB7-31F7555A13EA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>
          <a:xfrm>
            <a:off x="8806405" y="3062205"/>
            <a:ext cx="2702712" cy="2106578"/>
          </a:xfrm>
          <a:custGeom>
            <a:avLst/>
            <a:gdLst>
              <a:gd name="connsiteX0" fmla="*/ 0 w 2712258"/>
              <a:gd name="connsiteY0" fmla="*/ 0 h 2106578"/>
              <a:gd name="connsiteX1" fmla="*/ 2712258 w 2712258"/>
              <a:gd name="connsiteY1" fmla="*/ 0 h 2106578"/>
              <a:gd name="connsiteX2" fmla="*/ 2712258 w 2712258"/>
              <a:gd name="connsiteY2" fmla="*/ 2106578 h 2106578"/>
              <a:gd name="connsiteX3" fmla="*/ 0 w 2712258"/>
              <a:gd name="connsiteY3" fmla="*/ 2106578 h 2106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12258" h="2106578">
                <a:moveTo>
                  <a:pt x="0" y="0"/>
                </a:moveTo>
                <a:lnTo>
                  <a:pt x="2712258" y="0"/>
                </a:lnTo>
                <a:lnTo>
                  <a:pt x="2712258" y="2106578"/>
                </a:lnTo>
                <a:lnTo>
                  <a:pt x="0" y="210657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15E502B5-343B-40F2-8574-5FAAB8B95835}"/>
              </a:ext>
            </a:extLst>
          </p:cNvPr>
          <p:cNvCxnSpPr>
            <a:cxnSpLocks/>
          </p:cNvCxnSpPr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图片 27">
            <a:extLst>
              <a:ext uri="{FF2B5EF4-FFF2-40B4-BE49-F238E27FC236}">
                <a16:creationId xmlns:a16="http://schemas.microsoft.com/office/drawing/2014/main" id="{D0EF6DEB-3CA2-4D6D-86BB-38F5AE94EBB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9564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（主副标题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5076318C-392F-459E-A0D8-7C22FBFA7C5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b="787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8" name="文本占位符 67">
            <a:extLst>
              <a:ext uri="{FF2B5EF4-FFF2-40B4-BE49-F238E27FC236}">
                <a16:creationId xmlns:a16="http://schemas.microsoft.com/office/drawing/2014/main" id="{B5D6DB47-5BC5-4C49-AD88-480E7DAD3EA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</a:p>
        </p:txBody>
      </p:sp>
      <p:sp>
        <p:nvSpPr>
          <p:cNvPr id="69" name="文本占位符 67">
            <a:extLst>
              <a:ext uri="{FF2B5EF4-FFF2-40B4-BE49-F238E27FC236}">
                <a16:creationId xmlns:a16="http://schemas.microsoft.com/office/drawing/2014/main" id="{C088D240-6188-440E-800A-8FA2B956C9D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950574" y="1119503"/>
            <a:ext cx="4290852" cy="585866"/>
          </a:xfrm>
          <a:prstGeom prst="rect">
            <a:avLst/>
          </a:prstGeom>
        </p:spPr>
        <p:txBody>
          <a:bodyPr lIns="90000" bIns="46800">
            <a:spAutoFit/>
          </a:bodyPr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请输入你的主标题</a:t>
            </a:r>
          </a:p>
        </p:txBody>
      </p:sp>
      <p:sp>
        <p:nvSpPr>
          <p:cNvPr id="72" name="文本占位符 67">
            <a:extLst>
              <a:ext uri="{FF2B5EF4-FFF2-40B4-BE49-F238E27FC236}">
                <a16:creationId xmlns:a16="http://schemas.microsoft.com/office/drawing/2014/main" id="{A25E6230-C1D4-41CE-A573-4A56DC0BC99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950574" y="1740158"/>
            <a:ext cx="4290852" cy="462755"/>
          </a:xfrm>
          <a:prstGeom prst="rect">
            <a:avLst/>
          </a:prstGeom>
        </p:spPr>
        <p:txBody>
          <a:bodyPr lIns="90000" bIns="46800">
            <a:spAutoFit/>
          </a:bodyPr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请输入你的副标题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351D1B8-B563-42C1-BE17-9475D47332E9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29FA96A-C4E4-4FDB-B5D9-9A34B08DFDE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81BF70FB-BDE2-4229-BC75-19206E896380}"/>
              </a:ext>
            </a:extLst>
          </p:cNvPr>
          <p:cNvGrpSpPr>
            <a:grpSpLocks/>
          </p:cNvGrpSpPr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19" name="íṥļîḓê">
              <a:extLst>
                <a:ext uri="{FF2B5EF4-FFF2-40B4-BE49-F238E27FC236}">
                  <a16:creationId xmlns:a16="http://schemas.microsoft.com/office/drawing/2014/main" id="{96FDD5C4-3F80-445A-80EA-0724C77729D3}"/>
                </a:ext>
              </a:extLst>
            </p:cNvPr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0" name="íṥlíḓê">
              <a:extLst>
                <a:ext uri="{FF2B5EF4-FFF2-40B4-BE49-F238E27FC236}">
                  <a16:creationId xmlns:a16="http://schemas.microsoft.com/office/drawing/2014/main" id="{60AB27A8-74EE-4561-9512-1713F6BC137C}"/>
                </a:ext>
              </a:extLst>
            </p:cNvPr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2" name="ïśļiḑé">
              <a:extLst>
                <a:ext uri="{FF2B5EF4-FFF2-40B4-BE49-F238E27FC236}">
                  <a16:creationId xmlns:a16="http://schemas.microsoft.com/office/drawing/2014/main" id="{64882CBD-FAE6-4FAD-ACB6-19CD99E03CA9}"/>
                </a:ext>
              </a:extLst>
            </p:cNvPr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355239F8-3FAA-440C-9B42-9B892B18091A}"/>
              </a:ext>
            </a:extLst>
          </p:cNvPr>
          <p:cNvCxnSpPr>
            <a:cxnSpLocks/>
          </p:cNvCxnSpPr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图片 14">
            <a:extLst>
              <a:ext uri="{FF2B5EF4-FFF2-40B4-BE49-F238E27FC236}">
                <a16:creationId xmlns:a16="http://schemas.microsoft.com/office/drawing/2014/main" id="{55CF6723-F842-49EC-9EDA-CB65B123AE6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8107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（无主副标题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A56E87B7-88F3-4BC8-A9AA-351B70D973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b="787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5" name="文本占位符 67">
            <a:extLst>
              <a:ext uri="{FF2B5EF4-FFF2-40B4-BE49-F238E27FC236}">
                <a16:creationId xmlns:a16="http://schemas.microsoft.com/office/drawing/2014/main" id="{60F93DEA-A852-4B06-9273-376E9E5D415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CF0CAFD6-6859-48A0-B647-EC04766BC145}"/>
              </a:ext>
            </a:extLst>
          </p:cNvPr>
          <p:cNvGrpSpPr>
            <a:grpSpLocks/>
          </p:cNvGrpSpPr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17" name="íṥļîḓê">
              <a:extLst>
                <a:ext uri="{FF2B5EF4-FFF2-40B4-BE49-F238E27FC236}">
                  <a16:creationId xmlns:a16="http://schemas.microsoft.com/office/drawing/2014/main" id="{DD380385-267C-4C68-8797-27D95B0C476A}"/>
                </a:ext>
              </a:extLst>
            </p:cNvPr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8" name="íṥlíḓê">
              <a:extLst>
                <a:ext uri="{FF2B5EF4-FFF2-40B4-BE49-F238E27FC236}">
                  <a16:creationId xmlns:a16="http://schemas.microsoft.com/office/drawing/2014/main" id="{7CA06D33-C027-41A7-9B36-AEDAEBA953FA}"/>
                </a:ext>
              </a:extLst>
            </p:cNvPr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6" name="ïśļiḑé">
              <a:extLst>
                <a:ext uri="{FF2B5EF4-FFF2-40B4-BE49-F238E27FC236}">
                  <a16:creationId xmlns:a16="http://schemas.microsoft.com/office/drawing/2014/main" id="{92E4DD16-C3C0-4839-9EE8-212DF69DE59D}"/>
                </a:ext>
              </a:extLst>
            </p:cNvPr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7C779C6-F861-4EC3-857A-4EC6C1D14EAB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B801102-8F75-4625-B282-22466E2047A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CD57B316-286D-42FB-9896-95A4C84649D0}"/>
              </a:ext>
            </a:extLst>
          </p:cNvPr>
          <p:cNvCxnSpPr>
            <a:cxnSpLocks/>
          </p:cNvCxnSpPr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>
            <a:extLst>
              <a:ext uri="{FF2B5EF4-FFF2-40B4-BE49-F238E27FC236}">
                <a16:creationId xmlns:a16="http://schemas.microsoft.com/office/drawing/2014/main" id="{6008214A-C5DB-4FD0-AFA0-06049431480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3603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79E87854-CB52-4EC4-A7F4-590A1E8A80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869" y="1"/>
            <a:ext cx="10849030" cy="749299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F58C31E-3FF3-4BF5-82FE-2E51BEE91E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9869" y="850901"/>
            <a:ext cx="10849031" cy="5283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5" name="日期占位符 3">
            <a:extLst>
              <a:ext uri="{FF2B5EF4-FFF2-40B4-BE49-F238E27FC236}">
                <a16:creationId xmlns:a16="http://schemas.microsoft.com/office/drawing/2014/main" id="{7A3B16C1-0661-4D1B-BA43-BF285661D5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zh-CN" altLang="en-US" i="1" spc="300" dirty="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6" name="页脚占位符 4">
            <a:extLst>
              <a:ext uri="{FF2B5EF4-FFF2-40B4-BE49-F238E27FC236}">
                <a16:creationId xmlns:a16="http://schemas.microsoft.com/office/drawing/2014/main" id="{D1E225E5-0498-4448-9ACA-DEC855216E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22800" y="6235702"/>
            <a:ext cx="2946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i="0" spc="300" baseline="0">
                <a:solidFill>
                  <a:schemeClr val="accent1"/>
                </a:solidFill>
              </a:defRPr>
            </a:lvl1pPr>
          </a:lstStyle>
          <a:p>
            <a:pPr>
              <a:defRPr/>
            </a:pP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331E20A-B228-456E-92D5-B3444C0F2F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75700" y="6235702"/>
            <a:ext cx="2743200" cy="365125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C79ECAFE-A460-4E13-ABCB-32CAE613624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328473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1" r:id="rId3"/>
    <p:sldLayoutId id="2147483657" r:id="rId4"/>
    <p:sldLayoutId id="2147483670" r:id="rId5"/>
    <p:sldLayoutId id="2147483666" r:id="rId6"/>
    <p:sldLayoutId id="2147483667" r:id="rId7"/>
    <p:sldLayoutId id="2147483650" r:id="rId8"/>
    <p:sldLayoutId id="2147483656" r:id="rId9"/>
    <p:sldLayoutId id="2147483659" r:id="rId10"/>
    <p:sldLayoutId id="2147483661" r:id="rId11"/>
    <p:sldLayoutId id="2147483660" r:id="rId12"/>
    <p:sldLayoutId id="2147483668" r:id="rId13"/>
    <p:sldLayoutId id="2147483669" r:id="rId14"/>
    <p:sldLayoutId id="2147483655" r:id="rId15"/>
    <p:sldLayoutId id="2147483664" r:id="rId16"/>
  </p:sldLayoutIdLst>
  <p:hf hdr="0" ft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16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14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14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16" userDrawn="1">
          <p15:clr>
            <a:srgbClr val="F26B43"/>
          </p15:clr>
        </p15:guide>
        <p15:guide id="2" pos="7256" userDrawn="1">
          <p15:clr>
            <a:srgbClr val="F26B43"/>
          </p15:clr>
        </p15:guide>
        <p15:guide id="3" orient="horz" pos="536" userDrawn="1">
          <p15:clr>
            <a:srgbClr val="F26B43"/>
          </p15:clr>
        </p15:guide>
        <p15:guide id="4" orient="horz" pos="600" userDrawn="1">
          <p15:clr>
            <a:srgbClr val="F26B43"/>
          </p15:clr>
        </p15:guide>
        <p15:guide id="5" orient="horz" pos="3928" userDrawn="1">
          <p15:clr>
            <a:srgbClr val="F26B43"/>
          </p15:clr>
        </p15:guide>
        <p15:guide id="6" orient="horz" pos="3864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90106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264">
          <p15:clr>
            <a:srgbClr val="F26B43"/>
          </p15:clr>
        </p15:guide>
        <p15:guide id="2" pos="3840">
          <p15:clr>
            <a:srgbClr val="F26B43"/>
          </p15:clr>
        </p15:guide>
        <p15:guide id="3" pos="192">
          <p15:clr>
            <a:srgbClr val="F26B43"/>
          </p15:clr>
        </p15:guide>
        <p15:guide id="4" pos="7488">
          <p15:clr>
            <a:srgbClr val="F26B43"/>
          </p15:clr>
        </p15:guide>
        <p15:guide id="5" orient="horz" pos="432">
          <p15:clr>
            <a:srgbClr val="F26B43"/>
          </p15:clr>
        </p15:guide>
        <p15:guide id="6" orient="horz" pos="472">
          <p15:clr>
            <a:srgbClr val="F26B43"/>
          </p15:clr>
        </p15:guide>
        <p15:guide id="7" orient="horz" pos="4104">
          <p15:clr>
            <a:srgbClr val="F26B43"/>
          </p15:clr>
        </p15:guide>
        <p15:guide id="8" orient="horz" pos="405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3" Type="http://schemas.openxmlformats.org/officeDocument/2006/relationships/image" Target="../media/image17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png"/><Relationship Id="rId11" Type="http://schemas.openxmlformats.org/officeDocument/2006/relationships/image" Target="../media/image190.png"/><Relationship Id="rId5" Type="http://schemas.openxmlformats.org/officeDocument/2006/relationships/image" Target="../media/image150.png"/><Relationship Id="rId10" Type="http://schemas.openxmlformats.org/officeDocument/2006/relationships/customXml" Target="../ink/ink3.xml"/><Relationship Id="rId4" Type="http://schemas.openxmlformats.org/officeDocument/2006/relationships/customXml" Target="../ink/ink1.xml"/><Relationship Id="rId9" Type="http://schemas.openxmlformats.org/officeDocument/2006/relationships/image" Target="../media/image18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2.png"/><Relationship Id="rId4" Type="http://schemas.openxmlformats.org/officeDocument/2006/relationships/image" Target="../media/image2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0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3.jp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4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A73055A-8042-4812-9496-0140C795895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7503" y="1202683"/>
            <a:ext cx="7409697" cy="2761419"/>
          </a:xfrm>
        </p:spPr>
        <p:txBody>
          <a:bodyPr/>
          <a:lstStyle/>
          <a:p>
            <a:r>
              <a:rPr kumimoji="1" lang="en" altLang="zh-CN" sz="4000" dirty="0"/>
              <a:t>Bundle Recommendation with Graph Convolutional Networks</a:t>
            </a:r>
          </a:p>
          <a:p>
            <a:endParaRPr kumimoji="1" lang="en" altLang="zh-CN" sz="4000" dirty="0">
              <a:ea typeface="+mn-ea"/>
              <a:cs typeface="+mn-ea"/>
            </a:endParaRPr>
          </a:p>
          <a:p>
            <a:r>
              <a:rPr lang="en-US" altLang="zh-CN" sz="3600" dirty="0">
                <a:ea typeface="+mn-ea"/>
                <a:cs typeface="+mn-ea"/>
              </a:rPr>
              <a:t>SIGIR '20</a:t>
            </a:r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0D774F7-6CC3-4E60-BA83-663DA481BDA0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zh-CN" altLang="en-US" i="1" spc="300" dirty="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0E495C46-3122-421B-BD62-A5967839D277}"/>
              </a:ext>
            </a:extLst>
          </p:cNvPr>
          <p:cNvSpPr/>
          <p:nvPr/>
        </p:nvSpPr>
        <p:spPr>
          <a:xfrm>
            <a:off x="652958" y="4431158"/>
            <a:ext cx="2506802" cy="400110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/>
                <a:cs typeface="+mn-ea"/>
              </a:rPr>
              <a:t>主讲人：</a:t>
            </a:r>
            <a:r>
              <a:rPr lang="zh-CN" altLang="en-US" sz="2000" dirty="0">
                <a:solidFill>
                  <a:schemeClr val="accent2"/>
                </a:solidFill>
                <a:latin typeface="Arial"/>
                <a:cs typeface="+mn-ea"/>
              </a:rPr>
              <a:t>杨联政</a:t>
            </a:r>
            <a:endParaRPr kumimoji="0" lang="zh-CN" altLang="en-US" sz="200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A8CF4D25-AE73-4725-9D1A-AA34C160088E}"/>
              </a:ext>
            </a:extLst>
          </p:cNvPr>
          <p:cNvSpPr/>
          <p:nvPr/>
        </p:nvSpPr>
        <p:spPr>
          <a:xfrm>
            <a:off x="667504" y="4899847"/>
            <a:ext cx="3680976" cy="400110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cs typeface="+mn-ea"/>
              </a:rPr>
              <a:t>日期：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cs typeface="+mn-ea"/>
              </a:rPr>
              <a:t>2020/10/23</a:t>
            </a: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cs typeface="+mn-ea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69969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99"/>
    </mc:Choice>
    <mc:Fallback xmlns="">
      <p:transition spd="slow" advTm="2199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910EFAE-C8FA-436D-8F61-E91C8723F5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16933" y="347251"/>
            <a:ext cx="8920029" cy="525401"/>
          </a:xfrm>
        </p:spPr>
        <p:txBody>
          <a:bodyPr/>
          <a:lstStyle/>
          <a:p>
            <a:r>
              <a:rPr lang="zh-CN" altLang="en-US" sz="2800" dirty="0">
                <a:cs typeface="+mn-ea"/>
              </a:rPr>
              <a:t>如何利用</a:t>
            </a:r>
            <a:r>
              <a:rPr lang="en-US" altLang="zh-CN" sz="2800" dirty="0">
                <a:cs typeface="+mn-ea"/>
              </a:rPr>
              <a:t>DNN</a:t>
            </a:r>
            <a:r>
              <a:rPr lang="zh-CN" altLang="en-US" sz="2800" dirty="0">
                <a:cs typeface="+mn-ea"/>
              </a:rPr>
              <a:t>来处理</a:t>
            </a:r>
            <a:r>
              <a:rPr lang="en-US" altLang="zh-CN" sz="2800" dirty="0">
                <a:cs typeface="+mn-ea"/>
              </a:rPr>
              <a:t>Graph</a:t>
            </a:r>
            <a:r>
              <a:rPr lang="zh-CN" altLang="en-US" sz="2800" dirty="0">
                <a:cs typeface="+mn-ea"/>
              </a:rPr>
              <a:t>数据？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DF6A9FF-9FD6-41F7-91DF-99F1B520CE7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altLang="zh-CN" dirty="0"/>
              <a:t>Mice_hao</a:t>
            </a:r>
            <a:endParaRPr lang="zh-CN" altLang="en-US" dirty="0"/>
          </a:p>
        </p:txBody>
      </p:sp>
      <p:sp>
        <p:nvSpPr>
          <p:cNvPr id="37" name="内容占位符 2">
            <a:extLst>
              <a:ext uri="{FF2B5EF4-FFF2-40B4-BE49-F238E27FC236}">
                <a16:creationId xmlns:a16="http://schemas.microsoft.com/office/drawing/2014/main" id="{D947FFD8-E8A1-E74B-A65C-7C53BAD6AD90}"/>
              </a:ext>
            </a:extLst>
          </p:cNvPr>
          <p:cNvSpPr txBox="1">
            <a:spLocks/>
          </p:cNvSpPr>
          <p:nvPr/>
        </p:nvSpPr>
        <p:spPr>
          <a:xfrm>
            <a:off x="838200" y="1378508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kumimoji="1"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E6286C2-6E8F-3544-9DFB-3CC510EFE2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6934" y="997629"/>
            <a:ext cx="10047966" cy="296028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DB328697-EEF6-EA43-98A8-2FDCE3D764B6}"/>
                  </a:ext>
                </a:extLst>
              </p14:cNvPr>
              <p14:cNvContentPartPr/>
              <p14:nvPr/>
            </p14:nvContentPartPr>
            <p14:xfrm>
              <a:off x="10912710" y="2655927"/>
              <a:ext cx="915480" cy="836280"/>
            </p14:xfrm>
          </p:contentPart>
        </mc:Choice>
        <mc:Fallback xmlns=""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DB328697-EEF6-EA43-98A8-2FDCE3D764B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903710" y="2647287"/>
                <a:ext cx="933120" cy="853920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图片 6">
            <a:extLst>
              <a:ext uri="{FF2B5EF4-FFF2-40B4-BE49-F238E27FC236}">
                <a16:creationId xmlns:a16="http://schemas.microsoft.com/office/drawing/2014/main" id="{93F60045-7F4F-1047-ADB4-9FCBA6E14B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07895" y="3910373"/>
            <a:ext cx="8057005" cy="281037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58CD54A-6B38-D149-8FFD-02DAA10A59F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18700" y="3810014"/>
            <a:ext cx="2286000" cy="291073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墨迹 9">
                <a:extLst>
                  <a:ext uri="{FF2B5EF4-FFF2-40B4-BE49-F238E27FC236}">
                    <a16:creationId xmlns:a16="http://schemas.microsoft.com/office/drawing/2014/main" id="{4845FEFF-53DF-1449-896B-9C77F6DC3E68}"/>
                  </a:ext>
                </a:extLst>
              </p14:cNvPr>
              <p14:cNvContentPartPr/>
              <p14:nvPr/>
            </p14:nvContentPartPr>
            <p14:xfrm>
              <a:off x="10998750" y="5136327"/>
              <a:ext cx="567720" cy="1037160"/>
            </p14:xfrm>
          </p:contentPart>
        </mc:Choice>
        <mc:Fallback xmlns="">
          <p:pic>
            <p:nvPicPr>
              <p:cNvPr id="10" name="墨迹 9">
                <a:extLst>
                  <a:ext uri="{FF2B5EF4-FFF2-40B4-BE49-F238E27FC236}">
                    <a16:creationId xmlns:a16="http://schemas.microsoft.com/office/drawing/2014/main" id="{4845FEFF-53DF-1449-896B-9C77F6DC3E68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990110" y="5127687"/>
                <a:ext cx="585360" cy="105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4" name="墨迹 13">
                <a:extLst>
                  <a:ext uri="{FF2B5EF4-FFF2-40B4-BE49-F238E27FC236}">
                    <a16:creationId xmlns:a16="http://schemas.microsoft.com/office/drawing/2014/main" id="{FCBB452A-1E17-0440-8408-84C8CCF686D5}"/>
                  </a:ext>
                </a:extLst>
              </p14:cNvPr>
              <p14:cNvContentPartPr/>
              <p14:nvPr/>
            </p14:nvContentPartPr>
            <p14:xfrm>
              <a:off x="10922430" y="5121927"/>
              <a:ext cx="687960" cy="1077840"/>
            </p14:xfrm>
          </p:contentPart>
        </mc:Choice>
        <mc:Fallback xmlns="">
          <p:pic>
            <p:nvPicPr>
              <p:cNvPr id="14" name="墨迹 13">
                <a:extLst>
                  <a:ext uri="{FF2B5EF4-FFF2-40B4-BE49-F238E27FC236}">
                    <a16:creationId xmlns:a16="http://schemas.microsoft.com/office/drawing/2014/main" id="{FCBB452A-1E17-0440-8408-84C8CCF686D5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913790" y="5113287"/>
                <a:ext cx="705600" cy="1095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84419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92"/>
    </mc:Choice>
    <mc:Fallback xmlns="">
      <p:transition spd="slow" advTm="2292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910EFAE-C8FA-436D-8F61-E91C8723F5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16933" y="347251"/>
            <a:ext cx="8920029" cy="525401"/>
          </a:xfrm>
        </p:spPr>
        <p:txBody>
          <a:bodyPr/>
          <a:lstStyle/>
          <a:p>
            <a:r>
              <a:rPr lang="zh-CN" altLang="en-US" sz="2800" dirty="0">
                <a:cs typeface="+mn-ea"/>
              </a:rPr>
              <a:t>在</a:t>
            </a:r>
            <a:r>
              <a:rPr lang="en-US" altLang="zh-CN" sz="2800" dirty="0">
                <a:cs typeface="+mn-ea"/>
              </a:rPr>
              <a:t>Graph</a:t>
            </a:r>
            <a:r>
              <a:rPr lang="zh-CN" altLang="en-US" sz="2800" dirty="0">
                <a:cs typeface="+mn-ea"/>
              </a:rPr>
              <a:t>上如何做卷积？</a:t>
            </a:r>
          </a:p>
        </p:txBody>
      </p:sp>
      <p:sp>
        <p:nvSpPr>
          <p:cNvPr id="8" name="日期占位符 7">
            <a:extLst>
              <a:ext uri="{FF2B5EF4-FFF2-40B4-BE49-F238E27FC236}">
                <a16:creationId xmlns:a16="http://schemas.microsoft.com/office/drawing/2014/main" id="{B01BDE69-A2D3-40FE-86D2-5C7A5A722C82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r>
              <a:rPr lang="zh-CN" altLang="en-US" i="1" spc="300" dirty="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7" name="内容占位符 2">
            <a:extLst>
              <a:ext uri="{FF2B5EF4-FFF2-40B4-BE49-F238E27FC236}">
                <a16:creationId xmlns:a16="http://schemas.microsoft.com/office/drawing/2014/main" id="{D947FFD8-E8A1-E74B-A65C-7C53BAD6AD90}"/>
              </a:ext>
            </a:extLst>
          </p:cNvPr>
          <p:cNvSpPr txBox="1">
            <a:spLocks/>
          </p:cNvSpPr>
          <p:nvPr/>
        </p:nvSpPr>
        <p:spPr>
          <a:xfrm>
            <a:off x="419147" y="3780883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kumimoji="1" lang="en-US" altLang="zh-CN" dirty="0"/>
          </a:p>
          <a:p>
            <a:pPr marL="457200" lvl="1" indent="0">
              <a:buNone/>
            </a:pPr>
            <a:endParaRPr lang="zh-CN" altLang="en-US" dirty="0"/>
          </a:p>
          <a:p>
            <a:pPr lvl="1"/>
            <a:endParaRPr kumimoji="1" lang="en-US" altLang="zh-CN" dirty="0"/>
          </a:p>
          <a:p>
            <a:pPr lvl="1"/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160CF52-FD36-604F-9524-549C9DE71C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659539"/>
            <a:ext cx="5903091" cy="381241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1983DA3-8F3E-D34A-9875-3C76F6D709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0891" y="1910437"/>
            <a:ext cx="5155109" cy="3025632"/>
          </a:xfrm>
          <a:prstGeom prst="rect">
            <a:avLst/>
          </a:prstGeom>
        </p:spPr>
      </p:pic>
      <p:sp>
        <p:nvSpPr>
          <p:cNvPr id="9" name="文本占位符 8">
            <a:extLst>
              <a:ext uri="{FF2B5EF4-FFF2-40B4-BE49-F238E27FC236}">
                <a16:creationId xmlns:a16="http://schemas.microsoft.com/office/drawing/2014/main" id="{5372C11A-0ADE-434D-9833-7B3DA93B2BF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8D8C539-F361-6B4E-926D-EE941F78C0F7}"/>
              </a:ext>
            </a:extLst>
          </p:cNvPr>
          <p:cNvSpPr txBox="1"/>
          <p:nvPr/>
        </p:nvSpPr>
        <p:spPr>
          <a:xfrm>
            <a:off x="930501" y="5010287"/>
            <a:ext cx="249299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图像局部结构相同</a:t>
            </a:r>
            <a:endParaRPr kumimoji="1" lang="en-US" altLang="zh-CN" dirty="0"/>
          </a:p>
          <a:p>
            <a:r>
              <a:rPr kumimoji="1" lang="zh-CN" altLang="en-US" dirty="0"/>
              <a:t>卷积核与局部结构相同</a:t>
            </a:r>
            <a:endParaRPr kumimoji="1" lang="en-US" altLang="zh-CN" dirty="0"/>
          </a:p>
          <a:p>
            <a:r>
              <a:rPr kumimoji="1" lang="zh-CN" altLang="en-US" dirty="0"/>
              <a:t>基于空间位置的卷积</a:t>
            </a:r>
          </a:p>
        </p:txBody>
      </p:sp>
    </p:spTree>
    <p:extLst>
      <p:ext uri="{BB962C8B-B14F-4D97-AF65-F5344CB8AC3E}">
        <p14:creationId xmlns:p14="http://schemas.microsoft.com/office/powerpoint/2010/main" val="3287888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92"/>
    </mc:Choice>
    <mc:Fallback xmlns="">
      <p:transition spd="slow" advTm="2292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BDA0EE1-2D6E-474D-8A59-BACD4E02BB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5919" y="3206750"/>
            <a:ext cx="2295495" cy="444500"/>
          </a:xfrm>
          <a:prstGeom prst="rect">
            <a:avLst/>
          </a:prstGeom>
        </p:spPr>
      </p:pic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910EFAE-C8FA-436D-8F61-E91C8723F5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16933" y="347251"/>
            <a:ext cx="8920029" cy="525401"/>
          </a:xfrm>
        </p:spPr>
        <p:txBody>
          <a:bodyPr/>
          <a:lstStyle/>
          <a:p>
            <a:r>
              <a:rPr lang="en-US" altLang="zh-CN" sz="2800" dirty="0">
                <a:cs typeface="+mn-ea"/>
              </a:rPr>
              <a:t>GCN</a:t>
            </a:r>
            <a:r>
              <a:rPr lang="zh-CN" altLang="en-US" sz="2800" dirty="0">
                <a:cs typeface="+mn-ea"/>
              </a:rPr>
              <a:t>的直观解释</a:t>
            </a:r>
          </a:p>
        </p:txBody>
      </p:sp>
      <p:sp>
        <p:nvSpPr>
          <p:cNvPr id="8" name="日期占位符 7">
            <a:extLst>
              <a:ext uri="{FF2B5EF4-FFF2-40B4-BE49-F238E27FC236}">
                <a16:creationId xmlns:a16="http://schemas.microsoft.com/office/drawing/2014/main" id="{B01BDE69-A2D3-40FE-86D2-5C7A5A722C82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r>
              <a:rPr lang="zh-CN" altLang="en-US" i="1" spc="300" dirty="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05E323D0-25F0-9B4E-81F1-5B7EEF99D643}"/>
                  </a:ext>
                </a:extLst>
              </p:cNvPr>
              <p:cNvSpPr txBox="1"/>
              <p:nvPr/>
            </p:nvSpPr>
            <p:spPr>
              <a:xfrm>
                <a:off x="1648496" y="1635617"/>
                <a:ext cx="5962918" cy="5968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+1)</m:t>
                        </m:r>
                      </m:sup>
                    </m:sSup>
                  </m:oMath>
                </a14:m>
                <a:r>
                  <a:rPr kumimoji="1" lang="en-US" altLang="zh-CN" sz="2400" dirty="0"/>
                  <a:t>=</a:t>
                </a:r>
                <a14:m>
                  <m:oMath xmlns:m="http://schemas.openxmlformats.org/officeDocument/2006/math">
                    <m:r>
                      <a:rPr kumimoji="1" lang="en-US" altLang="zh-CN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kumimoji="1" lang="en-US" altLang="zh-CN" sz="2400" dirty="0"/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sz="24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kumimoji="1" lang="en-US" altLang="zh-CN" sz="2400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kumimoji="1" lang="en-US" altLang="zh-CN" sz="2400" i="1" dirty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acc>
                      </m:e>
                      <m:sup>
                        <m:r>
                          <a:rPr kumimoji="1" lang="en-US" altLang="zh-CN" sz="2400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kumimoji="1" lang="en-US" altLang="zh-CN" sz="2400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1" lang="en-US" altLang="zh-CN" sz="2400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kumimoji="1" lang="en-US" altLang="zh-CN" sz="24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  <m:acc>
                      <m:accPr>
                        <m:chr m:val="̃"/>
                        <m:ctrlPr>
                          <a:rPr kumimoji="1" lang="en-US" altLang="zh-CN" sz="240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1" lang="en-US" altLang="zh-CN" sz="24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acc>
                  </m:oMath>
                </a14:m>
                <a:r>
                  <a:rPr kumimoji="1" lang="en-US" altLang="zh-CN" sz="24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sz="24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kumimoji="1" lang="en-US" altLang="zh-CN" sz="2400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kumimoji="1" lang="en-US" altLang="zh-CN" sz="2400" i="1" dirty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acc>
                      </m:e>
                      <m:sup>
                        <m:r>
                          <a:rPr kumimoji="1" lang="en-US" altLang="zh-CN" sz="2400" i="1" dirty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kumimoji="1" lang="en-US" altLang="zh-CN" sz="2400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1" lang="en-US" altLang="zh-CN" sz="24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kumimoji="1" lang="en-US" altLang="zh-CN" sz="24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  <m:sSup>
                      <m:sSupPr>
                        <m:ctrlPr>
                          <a:rPr kumimoji="1"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kumimoji="1" lang="en-US" altLang="zh-CN" sz="240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kumimoji="1" lang="en-US" altLang="zh-CN" sz="24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p>
                  </m:oMath>
                </a14:m>
                <a:r>
                  <a:rPr kumimoji="1" lang="en-US" altLang="zh-CN" sz="2400" dirty="0"/>
                  <a:t>)</a:t>
                </a:r>
                <a:endParaRPr kumimoji="1" lang="zh-CN" altLang="en-US" sz="2400" dirty="0"/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05E323D0-25F0-9B4E-81F1-5B7EEF99D6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8496" y="1635617"/>
                <a:ext cx="5962918" cy="596830"/>
              </a:xfrm>
              <a:prstGeom prst="rect">
                <a:avLst/>
              </a:prstGeom>
              <a:blipFill>
                <a:blip r:embed="rId4"/>
                <a:stretch>
                  <a:fillRect l="-212" b="-229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3C9354F4-7557-0C45-A90F-4BD9DF0BDDB7}"/>
                  </a:ext>
                </a:extLst>
              </p:cNvPr>
              <p:cNvSpPr txBox="1"/>
              <p:nvPr/>
            </p:nvSpPr>
            <p:spPr>
              <a:xfrm>
                <a:off x="1790162" y="2331076"/>
                <a:ext cx="9144585" cy="31291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2400" dirty="0"/>
                  <a:t>1.</a:t>
                </a:r>
                <a:r>
                  <a:rPr kumimoji="1" lang="zh-CN" altLang="en-US" sz="2400" dirty="0"/>
                  <a:t>对邻居节点加权求和：</a:t>
                </a:r>
                <a:r>
                  <a:rPr kumimoji="1" lang="en-US" altLang="zh-CN" sz="24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+1)</m:t>
                        </m:r>
                      </m:sup>
                    </m:sSup>
                  </m:oMath>
                </a14:m>
                <a:r>
                  <a:rPr kumimoji="1" lang="en-US" altLang="zh-CN" sz="2400" dirty="0"/>
                  <a:t>=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CN" sz="2400" i="1" dirty="0">
                        <a:latin typeface="Cambria Math" panose="02040503050406030204" pitchFamily="18" charset="0"/>
                      </a:rPr>
                      <m:t>A</m:t>
                    </m:r>
                    <m:sSup>
                      <m:sSupPr>
                        <m:ctrlPr>
                          <a:rPr kumimoji="1" lang="en-US" altLang="zh-CN" sz="24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kumimoji="1" lang="en-US" altLang="zh-CN" sz="2400" i="1" dirty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p>
                  </m:oMath>
                </a14:m>
                <a:endParaRPr kumimoji="1" lang="en-US" altLang="zh-CN" sz="2400" dirty="0"/>
              </a:p>
              <a:p>
                <a:r>
                  <a:rPr kumimoji="1" lang="en-US" altLang="zh-CN" sz="2400" dirty="0"/>
                  <a:t>2.</a:t>
                </a:r>
                <a:r>
                  <a:rPr kumimoji="1" lang="zh-CN" altLang="en-US" sz="2400" dirty="0"/>
                  <a:t>对邻居和自己加权求和：</a:t>
                </a:r>
                <a:r>
                  <a:rPr kumimoji="1" lang="en-US" altLang="zh-CN" sz="24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+1)</m:t>
                        </m:r>
                      </m:sup>
                    </m:sSup>
                  </m:oMath>
                </a14:m>
                <a:r>
                  <a:rPr kumimoji="1" lang="en-US" altLang="zh-CN" sz="2400" dirty="0"/>
                  <a:t>=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1" lang="en-US" altLang="zh-CN" sz="240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kumimoji="1" lang="en-US" altLang="zh-CN" sz="2400" i="1" dirty="0">
                            <a:latin typeface="Cambria Math" panose="02040503050406030204" pitchFamily="18" charset="0"/>
                          </a:rPr>
                          <m:t>A</m:t>
                        </m:r>
                      </m:e>
                    </m:acc>
                    <m:sSup>
                      <m:sSupPr>
                        <m:ctrlPr>
                          <a:rPr kumimoji="1" lang="en-US" altLang="zh-CN" sz="24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kumimoji="1" lang="en-US" altLang="zh-CN" sz="2400" i="1" dirty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p>
                    <m:r>
                      <a:rPr kumimoji="1" lang="zh-CN" altLang="en-US" sz="2400" b="0" i="1" dirty="0" smtClean="0">
                        <a:latin typeface="Cambria Math" panose="02040503050406030204" pitchFamily="18" charset="0"/>
                      </a:rPr>
                      <m:t>            </m:t>
                    </m:r>
                    <m:acc>
                      <m:accPr>
                        <m:chr m:val="̂"/>
                        <m:ctrlPr>
                          <a:rPr kumimoji="1" lang="en-US" altLang="zh-CN" sz="2400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kumimoji="1" lang="en-US" altLang="zh-CN" sz="2400" i="1" dirty="0">
                            <a:latin typeface="Cambria Math" panose="02040503050406030204" pitchFamily="18" charset="0"/>
                          </a:rPr>
                          <m:t>A</m:t>
                        </m:r>
                      </m:e>
                    </m:acc>
                    <m:r>
                      <a:rPr kumimoji="1" lang="en-US" altLang="zh-CN" sz="24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kumimoji="1" lang="en-US" altLang="zh-CN" sz="2400" i="1" dirty="0">
                        <a:latin typeface="Cambria Math" panose="02040503050406030204" pitchFamily="18" charset="0"/>
                      </a:rPr>
                      <m:t>A</m:t>
                    </m:r>
                    <m:r>
                      <a:rPr kumimoji="1" lang="en-US" altLang="zh-CN" sz="2400" i="1" dirty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kumimoji="1" lang="en-US" altLang="zh-CN" sz="2400" i="1" dirty="0">
                        <a:latin typeface="Cambria Math" panose="02040503050406030204" pitchFamily="18" charset="0"/>
                      </a:rPr>
                      <m:t>I</m:t>
                    </m:r>
                  </m:oMath>
                </a14:m>
                <a:endParaRPr kumimoji="1" lang="en-US" altLang="zh-CN" sz="2400" dirty="0"/>
              </a:p>
              <a:p>
                <a:r>
                  <a:rPr kumimoji="1" lang="en-US" altLang="zh-CN" sz="2400" dirty="0"/>
                  <a:t>3.</a:t>
                </a:r>
                <a:r>
                  <a:rPr kumimoji="1" lang="zh-CN" altLang="en-US" sz="2400" dirty="0"/>
                  <a:t>加完后做平均：</a:t>
                </a:r>
                <a:r>
                  <a:rPr kumimoji="1" lang="en-US" altLang="zh-CN" sz="24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+1)</m:t>
                        </m:r>
                      </m:sup>
                    </m:sSup>
                  </m:oMath>
                </a14:m>
                <a:r>
                  <a:rPr kumimoji="1" lang="en-US" altLang="zh-CN" sz="2400" dirty="0"/>
                  <a:t>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sz="24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kumimoji="1" lang="en-US" altLang="zh-CN" sz="2400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kumimoji="1" lang="en-US" altLang="zh-CN" sz="2400" i="1" dirty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acc>
                      </m:e>
                      <m:sup>
                        <m:r>
                          <a:rPr kumimoji="1" lang="en-US" altLang="zh-CN" sz="2400" i="1" dirty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kumimoji="1" lang="en-US" altLang="zh-CN" sz="24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acc>
                      <m:accPr>
                        <m:chr m:val="̂"/>
                        <m:ctrlPr>
                          <a:rPr kumimoji="1" lang="en-US" altLang="zh-CN" sz="2400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kumimoji="1" lang="en-US" altLang="zh-CN" sz="2400" i="1" dirty="0">
                            <a:latin typeface="Cambria Math" panose="02040503050406030204" pitchFamily="18" charset="0"/>
                          </a:rPr>
                          <m:t>A</m:t>
                        </m:r>
                      </m:e>
                    </m:acc>
                    <m:sSup>
                      <m:sSupPr>
                        <m:ctrlPr>
                          <a:rPr kumimoji="1" lang="en-US" altLang="zh-CN" sz="24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kumimoji="1" lang="en-US" altLang="zh-CN" sz="2400" i="1" dirty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p>
                  </m:oMath>
                </a14:m>
                <a:endParaRPr kumimoji="1" lang="en-US" altLang="zh-CN" sz="2400" dirty="0"/>
              </a:p>
              <a:p>
                <a:r>
                  <a:rPr kumimoji="1" lang="en-US" altLang="zh-CN" sz="2400" dirty="0"/>
                  <a:t>4.</a:t>
                </a:r>
                <a:r>
                  <a:rPr kumimoji="1" lang="zh-CN" altLang="en-US" sz="2400" dirty="0"/>
                  <a:t>感觉太简单，加个</a:t>
                </a:r>
                <a:r>
                  <a:rPr kumimoji="1" lang="en-US" altLang="zh-CN" sz="2400" dirty="0"/>
                  <a:t>track</a:t>
                </a:r>
                <a:r>
                  <a:rPr kumimoji="1" lang="zh-CN" altLang="en-US" sz="2400" dirty="0"/>
                  <a:t>：</a:t>
                </a:r>
                <a:r>
                  <a:rPr kumimoji="1" lang="en-US" altLang="zh-CN" sz="24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+1)</m:t>
                        </m:r>
                      </m:sup>
                    </m:sSup>
                  </m:oMath>
                </a14:m>
                <a:r>
                  <a:rPr kumimoji="1" lang="en-US" altLang="zh-CN" sz="2400" dirty="0"/>
                  <a:t>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sz="24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kumimoji="1" lang="en-US" altLang="zh-CN" sz="2400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kumimoji="1" lang="en-US" altLang="zh-CN" sz="2400" i="1" dirty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acc>
                      </m:e>
                      <m:sup>
                        <m:r>
                          <a:rPr kumimoji="1" lang="en-US" altLang="zh-CN" sz="2400" i="1" dirty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kumimoji="1" lang="en-US" altLang="zh-CN" sz="2400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1" lang="en-US" altLang="zh-CN" sz="24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kumimoji="1" lang="en-US" altLang="zh-CN" sz="24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  <m:acc>
                      <m:accPr>
                        <m:chr m:val="̂"/>
                        <m:ctrlPr>
                          <a:rPr kumimoji="1" lang="en-US" altLang="zh-CN" sz="2400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kumimoji="1" lang="en-US" altLang="zh-CN" sz="2400" i="1" dirty="0">
                            <a:latin typeface="Cambria Math" panose="02040503050406030204" pitchFamily="18" charset="0"/>
                          </a:rPr>
                          <m:t>A</m:t>
                        </m:r>
                      </m:e>
                    </m:acc>
                    <m:sSup>
                      <m:sSupPr>
                        <m:ctrlPr>
                          <a:rPr kumimoji="1" lang="en-US" altLang="zh-CN" sz="24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kumimoji="1" lang="en-US" altLang="zh-CN" sz="2400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kumimoji="1" lang="en-US" altLang="zh-CN" sz="2400" i="1" dirty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acc>
                      </m:e>
                      <m:sup>
                        <m:r>
                          <a:rPr kumimoji="1" lang="en-US" altLang="zh-CN" sz="2400" i="1" dirty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kumimoji="1" lang="en-US" altLang="zh-CN" sz="2400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1" lang="en-US" altLang="zh-CN" sz="24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kumimoji="1" lang="en-US" altLang="zh-CN" sz="24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  <m:sSup>
                      <m:sSupPr>
                        <m:ctrlPr>
                          <a:rPr kumimoji="1"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p>
                  </m:oMath>
                </a14:m>
                <a:endParaRPr kumimoji="1" lang="en-US" altLang="zh-CN" sz="2400" dirty="0"/>
              </a:p>
              <a:p>
                <a:r>
                  <a:rPr kumimoji="1" lang="en-US" altLang="zh-CN" sz="2400" dirty="0"/>
                  <a:t>5.DNN</a:t>
                </a:r>
                <a:r>
                  <a:rPr kumimoji="1" lang="zh-CN" altLang="en-US" sz="2400" dirty="0"/>
                  <a:t>的权重矩阵也要加进去：</a:t>
                </a:r>
                <a:r>
                  <a:rPr kumimoji="1" lang="en-US" altLang="zh-CN" sz="24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+1)</m:t>
                        </m:r>
                      </m:sup>
                    </m:sSup>
                  </m:oMath>
                </a14:m>
                <a:r>
                  <a:rPr kumimoji="1" lang="en-US" altLang="zh-CN" sz="2400" dirty="0"/>
                  <a:t>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sz="24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kumimoji="1" lang="en-US" altLang="zh-CN" sz="2400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kumimoji="1" lang="en-US" altLang="zh-CN" sz="2400" i="1" dirty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acc>
                      </m:e>
                      <m:sup>
                        <m:r>
                          <a:rPr kumimoji="1" lang="en-US" altLang="zh-CN" sz="2400" i="1" dirty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kumimoji="1" lang="en-US" altLang="zh-CN" sz="2400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1" lang="en-US" altLang="zh-CN" sz="24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kumimoji="1" lang="en-US" altLang="zh-CN" sz="24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  <m:acc>
                      <m:accPr>
                        <m:chr m:val="̂"/>
                        <m:ctrlPr>
                          <a:rPr kumimoji="1" lang="en-US" altLang="zh-CN" sz="2400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kumimoji="1" lang="en-US" altLang="zh-CN" sz="2400" i="1" dirty="0">
                            <a:latin typeface="Cambria Math" panose="02040503050406030204" pitchFamily="18" charset="0"/>
                          </a:rPr>
                          <m:t>A</m:t>
                        </m:r>
                      </m:e>
                    </m:acc>
                    <m:sSup>
                      <m:sSupPr>
                        <m:ctrlPr>
                          <a:rPr kumimoji="1" lang="en-US" altLang="zh-CN" sz="24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kumimoji="1" lang="en-US" altLang="zh-CN" sz="2400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kumimoji="1" lang="en-US" altLang="zh-CN" sz="2400" i="1" dirty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acc>
                      </m:e>
                      <m:sup>
                        <m:r>
                          <a:rPr kumimoji="1" lang="en-US" altLang="zh-CN" sz="2400" i="1" dirty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kumimoji="1" lang="en-US" altLang="zh-CN" sz="2400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1" lang="en-US" altLang="zh-CN" sz="24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kumimoji="1" lang="en-US" altLang="zh-CN" sz="24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  <m:sSup>
                      <m:sSupPr>
                        <m:ctrlPr>
                          <a:rPr kumimoji="1"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p>
                    <m:r>
                      <a:rPr kumimoji="1" lang="en-US" altLang="zh-CN" sz="2400" i="1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kumimoji="1"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p>
                  </m:oMath>
                </a14:m>
                <a:endParaRPr kumimoji="1" lang="en-US" altLang="zh-CN" sz="2400" dirty="0"/>
              </a:p>
              <a:p>
                <a:r>
                  <a:rPr kumimoji="1" lang="en-US" altLang="zh-CN" sz="2400" dirty="0"/>
                  <a:t>6.</a:t>
                </a:r>
                <a:r>
                  <a:rPr kumimoji="1" lang="zh-CN" altLang="en-US" sz="2400" dirty="0"/>
                  <a:t>加个激活函数：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+1)</m:t>
                        </m:r>
                      </m:sup>
                    </m:sSup>
                  </m:oMath>
                </a14:m>
                <a:r>
                  <a:rPr kumimoji="1" lang="en-US" altLang="zh-CN" sz="2400" dirty="0"/>
                  <a:t>=</a:t>
                </a:r>
                <a14:m>
                  <m:oMath xmlns:m="http://schemas.openxmlformats.org/officeDocument/2006/math">
                    <m:r>
                      <a:rPr kumimoji="1" lang="en-US" altLang="zh-CN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kumimoji="1" lang="en-US" altLang="zh-CN" sz="2400" dirty="0"/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sz="24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kumimoji="1" lang="en-US" altLang="zh-CN" sz="2400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kumimoji="1" lang="en-US" altLang="zh-CN" sz="2400" i="1" dirty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acc>
                      </m:e>
                      <m:sup>
                        <m:r>
                          <a:rPr kumimoji="1" lang="en-US" altLang="zh-CN" sz="2400" i="1" dirty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kumimoji="1" lang="en-US" altLang="zh-CN" sz="2400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1" lang="en-US" altLang="zh-CN" sz="24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kumimoji="1" lang="en-US" altLang="zh-CN" sz="24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  <m:acc>
                      <m:accPr>
                        <m:chr m:val="̂"/>
                        <m:ctrlPr>
                          <a:rPr kumimoji="1" lang="en-US" altLang="zh-CN" sz="2400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kumimoji="1" lang="en-US" altLang="zh-CN" sz="2400" i="1" dirty="0">
                            <a:latin typeface="Cambria Math" panose="02040503050406030204" pitchFamily="18" charset="0"/>
                          </a:rPr>
                          <m:t>A</m:t>
                        </m:r>
                      </m:e>
                    </m:acc>
                    <m:sSup>
                      <m:sSupPr>
                        <m:ctrlPr>
                          <a:rPr kumimoji="1" lang="en-US" altLang="zh-CN" sz="24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kumimoji="1" lang="en-US" altLang="zh-CN" sz="2400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kumimoji="1" lang="en-US" altLang="zh-CN" sz="2400" i="1" dirty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acc>
                      </m:e>
                      <m:sup>
                        <m:r>
                          <a:rPr kumimoji="1" lang="en-US" altLang="zh-CN" sz="2400" i="1" dirty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kumimoji="1" lang="en-US" altLang="zh-CN" sz="2400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1" lang="en-US" altLang="zh-CN" sz="24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kumimoji="1" lang="en-US" altLang="zh-CN" sz="24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  <m:sSup>
                      <m:sSupPr>
                        <m:ctrlPr>
                          <a:rPr kumimoji="1"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p>
                    <m:sSup>
                      <m:sSupPr>
                        <m:ctrlPr>
                          <a:rPr kumimoji="1"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p>
                  </m:oMath>
                </a14:m>
                <a:r>
                  <a:rPr kumimoji="1" lang="en-US" altLang="zh-CN" sz="2400" dirty="0"/>
                  <a:t>)</a:t>
                </a:r>
              </a:p>
              <a:p>
                <a:endParaRPr kumimoji="1" lang="zh-CN" altLang="en-US" sz="2400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3C9354F4-7557-0C45-A90F-4BD9DF0BDD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0162" y="2331076"/>
                <a:ext cx="9144585" cy="3129126"/>
              </a:xfrm>
              <a:prstGeom prst="rect">
                <a:avLst/>
              </a:prstGeom>
              <a:blipFill>
                <a:blip r:embed="rId5"/>
                <a:stretch>
                  <a:fillRect l="-1110" t="-121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68235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92"/>
    </mc:Choice>
    <mc:Fallback xmlns="">
      <p:transition spd="slow" advTm="2292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0C4FE5E9-36EB-4744-82DB-99F68966A6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9424" y="3206750"/>
            <a:ext cx="1144076" cy="444500"/>
          </a:xfrm>
          <a:prstGeom prst="rect">
            <a:avLst/>
          </a:prstGeom>
        </p:spPr>
      </p:pic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910EFAE-C8FA-436D-8F61-E91C8723F5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16933" y="347251"/>
            <a:ext cx="8920029" cy="525401"/>
          </a:xfrm>
        </p:spPr>
        <p:txBody>
          <a:bodyPr/>
          <a:lstStyle/>
          <a:p>
            <a:r>
              <a:rPr lang="zh-CN" altLang="en-US" sz="2800" dirty="0">
                <a:cs typeface="+mn-ea"/>
              </a:rPr>
              <a:t>在</a:t>
            </a:r>
            <a:r>
              <a:rPr lang="en-US" altLang="zh-CN" sz="2800" dirty="0">
                <a:cs typeface="+mn-ea"/>
              </a:rPr>
              <a:t>Graph</a:t>
            </a:r>
            <a:r>
              <a:rPr lang="zh-CN" altLang="en-US" sz="2800" dirty="0">
                <a:cs typeface="+mn-ea"/>
              </a:rPr>
              <a:t>上如何做卷积？</a:t>
            </a:r>
          </a:p>
        </p:txBody>
      </p:sp>
      <p:sp>
        <p:nvSpPr>
          <p:cNvPr id="8" name="日期占位符 7">
            <a:extLst>
              <a:ext uri="{FF2B5EF4-FFF2-40B4-BE49-F238E27FC236}">
                <a16:creationId xmlns:a16="http://schemas.microsoft.com/office/drawing/2014/main" id="{B01BDE69-A2D3-40FE-86D2-5C7A5A722C82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r>
              <a:rPr lang="zh-CN" altLang="en-US" i="1" spc="300" dirty="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7" name="内容占位符 2">
            <a:extLst>
              <a:ext uri="{FF2B5EF4-FFF2-40B4-BE49-F238E27FC236}">
                <a16:creationId xmlns:a16="http://schemas.microsoft.com/office/drawing/2014/main" id="{D947FFD8-E8A1-E74B-A65C-7C53BAD6AD90}"/>
              </a:ext>
            </a:extLst>
          </p:cNvPr>
          <p:cNvSpPr txBox="1">
            <a:spLocks/>
          </p:cNvSpPr>
          <p:nvPr/>
        </p:nvSpPr>
        <p:spPr>
          <a:xfrm>
            <a:off x="419147" y="3780883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kumimoji="1" lang="en-US" altLang="zh-CN" dirty="0"/>
          </a:p>
          <a:p>
            <a:pPr marL="457200" lvl="1" indent="0">
              <a:buNone/>
            </a:pPr>
            <a:endParaRPr lang="zh-CN" altLang="en-US" dirty="0"/>
          </a:p>
          <a:p>
            <a:pPr lvl="1"/>
            <a:endParaRPr kumimoji="1" lang="en-US" altLang="zh-CN" dirty="0"/>
          </a:p>
          <a:p>
            <a:pPr lvl="1"/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160CF52-FD36-604F-9524-549C9DE71C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9762" y="1522793"/>
            <a:ext cx="5903091" cy="3812413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49101079-3F8F-5C4C-BE7D-3773DFF5F340}"/>
                  </a:ext>
                </a:extLst>
              </p:cNvPr>
              <p:cNvSpPr txBox="1"/>
              <p:nvPr/>
            </p:nvSpPr>
            <p:spPr>
              <a:xfrm>
                <a:off x="2141633" y="1671676"/>
                <a:ext cx="3611105" cy="1055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kumimoji="1" lang="en-US" altLang="zh-CN" b="0" dirty="0"/>
                  <a:t>=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kumimoji="1"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kumimoji="1"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kumimoji="1" lang="en-US" altLang="zh-CN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kumimoji="1" lang="en-US" altLang="zh-CN" b="0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kumimoji="1" lang="en-US" altLang="zh-CN" b="0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kumimoji="1" lang="en-US" altLang="zh-CN" b="0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kumimoji="1" lang="en-US" altLang="zh-CN" b="0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kumimoji="1" lang="en-US" altLang="zh-CN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kumimoji="1" lang="en-US" altLang="zh-CN" b="0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kumimoji="1" lang="en-US" altLang="zh-CN" b="0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kumimoji="1" lang="en-US" altLang="zh-CN" b="0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kumimoji="1" lang="en-US" altLang="zh-CN" b="0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kumimoji="1" lang="en-US" altLang="zh-CN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kumimoji="1" lang="en-US" altLang="zh-CN" b="0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kumimoji="1" lang="en-US" altLang="zh-CN" b="0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kumimoji="1" lang="en-US" altLang="zh-CN" b="0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kumimoji="1" lang="en-US" altLang="zh-CN" b="0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kumimoji="1" lang="en-US" altLang="zh-CN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kumimoji="1" lang="en-US" altLang="zh-CN" b="0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kumimoji="1" lang="en-US" altLang="zh-CN" b="0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kumimoji="1" lang="en-US" altLang="zh-CN" b="0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kumimoji="1" lang="en-US" altLang="zh-CN" b="0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endParaRPr kumimoji="1" lang="en-US" altLang="zh-CN" b="0" dirty="0"/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49101079-3F8F-5C4C-BE7D-3773DFF5F3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1633" y="1671676"/>
                <a:ext cx="3611105" cy="1055995"/>
              </a:xfrm>
              <a:prstGeom prst="rect">
                <a:avLst/>
              </a:prstGeom>
              <a:blipFill>
                <a:blip r:embed="rId5"/>
                <a:stretch>
                  <a:fillRect b="-23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7267E792-11AE-0E41-9F0E-B1DCC3358CD6}"/>
                  </a:ext>
                </a:extLst>
              </p:cNvPr>
              <p:cNvSpPr txBox="1"/>
              <p:nvPr/>
            </p:nvSpPr>
            <p:spPr>
              <a:xfrm>
                <a:off x="3703236" y="1118236"/>
                <a:ext cx="1848015" cy="219746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CN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f>
                                        <m:fPr>
                                          <m:ctrlPr>
                                            <a:rPr kumimoji="1"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kumimoji="1"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>
                                            <a:rPr kumimoji="1"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den>
                                      </m:f>
                                    </m:e>
                                  </m:mr>
                                  <m:mr>
                                    <m:e>
                                      <m:f>
                                        <m:fPr>
                                          <m:ctrlPr>
                                            <a:rPr kumimoji="1"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kumimoji="1"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>
                                            <a:rPr kumimoji="1"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7267E792-11AE-0E41-9F0E-B1DCC3358C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3236" y="1118236"/>
                <a:ext cx="1848015" cy="2197461"/>
              </a:xfrm>
              <a:prstGeom prst="rect">
                <a:avLst/>
              </a:prstGeom>
              <a:blipFill>
                <a:blip r:embed="rId6"/>
                <a:stretch>
                  <a:fillRect b="-22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3D1E1C2A-D4FD-EC48-B23A-B2C5CABC16ED}"/>
                  </a:ext>
                </a:extLst>
              </p:cNvPr>
              <p:cNvSpPr txBox="1"/>
              <p:nvPr/>
            </p:nvSpPr>
            <p:spPr>
              <a:xfrm>
                <a:off x="2331720" y="3474532"/>
                <a:ext cx="3767753" cy="168571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kumimoji="1" lang="en-US" altLang="zh-CN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kumimoji="1" lang="en-US" altLang="zh-CN" dirty="0"/>
                  <a:t>= A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kumimoji="1" lang="en-US" altLang="zh-CN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f>
                                <m:fPr>
                                  <m:ctrlP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den>
                              </m:f>
                              <m:r>
                                <m:rPr>
                                  <m:brk m:alnAt="7"/>
                                </m:r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m:rPr>
                                  <m:brk m:alnAt="7"/>
                                </m:r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den>
                              </m:f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f>
                                      <m:fPr>
                                        <m:ctrlPr>
                                          <a:rPr kumimoji="1"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kumimoji="1"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kumimoji="1"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e>
                                </m:mr>
                                <m:mr>
                                  <m:e>
                                    <m:f>
                                      <m:fPr>
                                        <m:ctrlPr>
                                          <a:rPr kumimoji="1"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kumimoji="1"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kumimoji="1"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f>
                                <m:fPr>
                                  <m:ctrlP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mr>
                        </m:m>
                      </m:e>
                    </m:d>
                  </m:oMath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3D1E1C2A-D4FD-EC48-B23A-B2C5CABC16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1720" y="3474532"/>
                <a:ext cx="3767753" cy="1685718"/>
              </a:xfrm>
              <a:prstGeom prst="rect">
                <a:avLst/>
              </a:prstGeom>
              <a:blipFill>
                <a:blip r:embed="rId7"/>
                <a:stretch>
                  <a:fillRect l="-2013" b="-22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0549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92"/>
    </mc:Choice>
    <mc:Fallback xmlns="">
      <p:transition spd="slow" advTm="2292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D3E6652-A975-4BF3-B275-D804D05392D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问题定义</a:t>
            </a:r>
            <a:endParaRPr lang="en-US" altLang="zh-CN" dirty="0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294C8B3E-7F26-48C7-B7D4-7E86A8E9D07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5C25C8D-E130-4B86-A5B3-6F0EB43F30E7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570248" y="6248581"/>
            <a:ext cx="334264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1" u="none" strike="noStrike" kern="1200" cap="none" spc="300" normalizeH="0" baseline="0" noProof="0">
                <a:ln>
                  <a:noFill/>
                </a:ln>
                <a:solidFill>
                  <a:srgbClr val="445437"/>
                </a:solidFill>
                <a:effectLst/>
                <a:uLnTx/>
                <a:uFillTx/>
                <a:latin typeface="Microsoft YaHei"/>
                <a:ea typeface="Microsoft YaHei"/>
                <a:cs typeface="+mn-cs"/>
              </a:rPr>
              <a:t>止于至善</a:t>
            </a:r>
            <a:endParaRPr kumimoji="0" lang="zh-CN" altLang="en-US" sz="1400" b="0" i="0" u="none" strike="noStrike" kern="1200" cap="none" spc="30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Arial"/>
              <a:ea typeface="Microsoft YaHei"/>
              <a:cs typeface="+mn-cs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D55B5A4-CBC6-495A-8FE1-D5F33DFED01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4588" t="13433" r="24588" b="26261"/>
          <a:stretch>
            <a:fillRect/>
          </a:stretch>
        </p:blipFill>
        <p:spPr>
          <a:xfrm>
            <a:off x="1113695" y="1342785"/>
            <a:ext cx="2977628" cy="3209636"/>
          </a:xfrm>
          <a:custGeom>
            <a:avLst/>
            <a:gdLst>
              <a:gd name="connsiteX0" fmla="*/ 0 w 2977628"/>
              <a:gd name="connsiteY0" fmla="*/ 0 h 3209636"/>
              <a:gd name="connsiteX1" fmla="*/ 2977628 w 2977628"/>
              <a:gd name="connsiteY1" fmla="*/ 0 h 3209636"/>
              <a:gd name="connsiteX2" fmla="*/ 2977628 w 2977628"/>
              <a:gd name="connsiteY2" fmla="*/ 3209636 h 3209636"/>
              <a:gd name="connsiteX3" fmla="*/ 0 w 2977628"/>
              <a:gd name="connsiteY3" fmla="*/ 3209636 h 3209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77628" h="3209636">
                <a:moveTo>
                  <a:pt x="0" y="0"/>
                </a:moveTo>
                <a:lnTo>
                  <a:pt x="2977628" y="0"/>
                </a:lnTo>
                <a:lnTo>
                  <a:pt x="2977628" y="3209636"/>
                </a:lnTo>
                <a:lnTo>
                  <a:pt x="0" y="320963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7320993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文本占位符 58">
            <a:extLst>
              <a:ext uri="{FF2B5EF4-FFF2-40B4-BE49-F238E27FC236}">
                <a16:creationId xmlns:a16="http://schemas.microsoft.com/office/drawing/2014/main" id="{E7B05203-C39E-4DBB-BC69-73BFE1B1D69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16933" y="347251"/>
            <a:ext cx="1898226" cy="832087"/>
          </a:xfrm>
        </p:spPr>
        <p:txBody>
          <a:bodyPr/>
          <a:lstStyle/>
          <a:p>
            <a:r>
              <a:rPr lang="zh-CN" altLang="en-US" sz="2400" dirty="0"/>
              <a:t>问题定义</a:t>
            </a:r>
            <a:endParaRPr lang="en-US" altLang="zh-CN" sz="2400" dirty="0"/>
          </a:p>
        </p:txBody>
      </p:sp>
      <p:sp>
        <p:nvSpPr>
          <p:cNvPr id="10" name="日期占位符 9">
            <a:extLst>
              <a:ext uri="{FF2B5EF4-FFF2-40B4-BE49-F238E27FC236}">
                <a16:creationId xmlns:a16="http://schemas.microsoft.com/office/drawing/2014/main" id="{9F9EE6ED-EA7F-42C7-816E-28787EAC37C5}"/>
              </a:ext>
            </a:extLst>
          </p:cNvPr>
          <p:cNvSpPr>
            <a:spLocks noGrp="1"/>
          </p:cNvSpPr>
          <p:nvPr>
            <p:ph type="dt" sz="half" idx="26"/>
          </p:nvPr>
        </p:nvSpPr>
        <p:spPr/>
        <p:txBody>
          <a:bodyPr/>
          <a:lstStyle/>
          <a:p>
            <a:r>
              <a:rPr lang="zh-CN" altLang="en-US" i="1" spc="300" dirty="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1" name="灯片编号占位符 10">
            <a:extLst>
              <a:ext uri="{FF2B5EF4-FFF2-40B4-BE49-F238E27FC236}">
                <a16:creationId xmlns:a16="http://schemas.microsoft.com/office/drawing/2014/main" id="{26B63D01-DBBC-4051-B005-4EF1B91B96C8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15</a:t>
            </a:fld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B16B571B-3956-4F13-B49D-4EE855A7F534}"/>
                  </a:ext>
                </a:extLst>
              </p:cNvPr>
              <p:cNvSpPr/>
              <p:nvPr/>
            </p:nvSpPr>
            <p:spPr>
              <a:xfrm>
                <a:off x="761415" y="1841033"/>
                <a:ext cx="5637324" cy="14452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5000"/>
                  </a:lnSpc>
                </a:pPr>
                <a:r>
                  <a:rPr lang="zh-CN" alt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定义</a:t>
                </a:r>
                <a:r>
                  <a:rPr lang="en-US" altLang="zh-CN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: </a:t>
                </a:r>
                <a:r>
                  <a:rPr lang="zh-CN" altLang="en-US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无向图</a:t>
                </a:r>
                <a:r>
                  <a:rPr lang="zh-CN" alt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（</a:t>
                </a:r>
                <a:r>
                  <a:rPr lang="en-US" altLang="zh-CN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Undirected Graph </a:t>
                </a:r>
                <a:r>
                  <a:rPr lang="zh-CN" alt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），表示为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𝑮</m:t>
                    </m:r>
                    <m:r>
                      <a:rPr lang="en-US" altLang="zh-CN" b="1" i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 =</m:t>
                    </m:r>
                    <m:d>
                      <m:dPr>
                        <m:ctrlPr>
                          <a:rPr lang="en-US" altLang="zh-CN" b="1" i="1" dirty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𝑽</m:t>
                        </m:r>
                        <m:r>
                          <a:rPr lang="en-US" altLang="zh-CN" b="1" i="1" dirty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</m:d>
                  </m:oMath>
                </a14:m>
                <a:r>
                  <a:rPr lang="zh-CN" alt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，其中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V</m:t>
                    </m:r>
                  </m:oMath>
                </a14:m>
                <a:r>
                  <a:rPr lang="zh-CN" alt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表示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b="1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</m:d>
                    <m:r>
                      <a:rPr lang="en-US" altLang="zh-CN" b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1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𝑵</m:t>
                    </m:r>
                  </m:oMath>
                </a14:m>
                <a:r>
                  <a:rPr lang="zh-CN" alt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个顶点</a:t>
                </a:r>
                <a:r>
                  <a:rPr lang="en-US" altLang="zh-CN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,V</a:t>
                </a:r>
                <a:r>
                  <a:rPr lang="zh-CN" alt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包括</a:t>
                </a:r>
                <a:r>
                  <a:rPr lang="zh-CN" altLang="en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用户</a:t>
                </a:r>
                <a:r>
                  <a:rPr lang="zh-CN" alt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节点</a:t>
                </a:r>
                <a:r>
                  <a:rPr lang="en" altLang="zh-CN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u, </a:t>
                </a:r>
                <a:r>
                  <a:rPr lang="zh-CN" altLang="en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批</a:t>
                </a:r>
                <a:r>
                  <a:rPr lang="zh-CN" alt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节点</a:t>
                </a:r>
                <a:r>
                  <a:rPr lang="en" altLang="zh-CN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b ,</a:t>
                </a:r>
                <a:r>
                  <a:rPr lang="zh-CN" alt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项目节点</a:t>
                </a:r>
                <a:r>
                  <a:rPr lang="en" altLang="zh-CN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i</a:t>
                </a:r>
                <a:r>
                  <a:rPr lang="zh-CN" alt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。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E</m:t>
                    </m:r>
                  </m:oMath>
                </a14:m>
                <a:r>
                  <a:rPr lang="zh-CN" alt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表示边的集合，若用户</a:t>
                </a:r>
                <a:r>
                  <a:rPr lang="en-US" altLang="zh-CN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-</a:t>
                </a:r>
                <a:r>
                  <a:rPr lang="zh-CN" alt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批、用户</a:t>
                </a:r>
                <a:r>
                  <a:rPr lang="en-US" altLang="zh-CN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-</a:t>
                </a:r>
                <a:r>
                  <a:rPr lang="zh-CN" alt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项目、项目</a:t>
                </a:r>
                <a:r>
                  <a:rPr lang="en-US" altLang="zh-CN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-</a:t>
                </a:r>
                <a:r>
                  <a:rPr lang="zh-CN" alt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批有交互或者隶属关系，则对应边等于</a:t>
                </a:r>
                <a:r>
                  <a:rPr lang="en-US" altLang="zh-CN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1</a:t>
                </a:r>
                <a:r>
                  <a:rPr lang="zh-CN" alt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。</a:t>
                </a:r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B16B571B-3956-4F13-B49D-4EE855A7F5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415" y="1841033"/>
                <a:ext cx="5637324" cy="1445267"/>
              </a:xfrm>
              <a:prstGeom prst="rect">
                <a:avLst/>
              </a:prstGeom>
              <a:blipFill>
                <a:blip r:embed="rId3"/>
                <a:stretch>
                  <a:fillRect l="-1124" r="-899" b="-52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矩形 11">
            <a:extLst>
              <a:ext uri="{FF2B5EF4-FFF2-40B4-BE49-F238E27FC236}">
                <a16:creationId xmlns:a16="http://schemas.microsoft.com/office/drawing/2014/main" id="{1FB0149D-177D-4929-B7ED-BAB2C63D7F12}"/>
              </a:ext>
            </a:extLst>
          </p:cNvPr>
          <p:cNvSpPr/>
          <p:nvPr/>
        </p:nvSpPr>
        <p:spPr>
          <a:xfrm>
            <a:off x="4633620" y="1134833"/>
            <a:ext cx="2924761" cy="1787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sp>
        <p:nvSpPr>
          <p:cNvPr id="13" name="文本占位符 8">
            <a:extLst>
              <a:ext uri="{FF2B5EF4-FFF2-40B4-BE49-F238E27FC236}">
                <a16:creationId xmlns:a16="http://schemas.microsoft.com/office/drawing/2014/main" id="{498A52C0-4077-412D-B303-01D2D2B0095D}"/>
              </a:ext>
            </a:extLst>
          </p:cNvPr>
          <p:cNvSpPr txBox="1">
            <a:spLocks/>
          </p:cNvSpPr>
          <p:nvPr/>
        </p:nvSpPr>
        <p:spPr>
          <a:xfrm>
            <a:off x="3950574" y="882076"/>
            <a:ext cx="4290852" cy="46275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zh-CN" altLang="en-US" b="1" dirty="0">
              <a:solidFill>
                <a:schemeClr val="accent6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1D912BFB-DEEE-4780-9415-01D6AAB4A03A}"/>
                  </a:ext>
                </a:extLst>
              </p:cNvPr>
              <p:cNvSpPr/>
              <p:nvPr/>
            </p:nvSpPr>
            <p:spPr>
              <a:xfrm>
                <a:off x="761415" y="4131058"/>
                <a:ext cx="11579448" cy="4111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5000"/>
                  </a:lnSpc>
                </a:pPr>
                <a:r>
                  <a:rPr lang="zh-CN" altLang="en-US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输入：</a:t>
                </a:r>
                <a:r>
                  <a:rPr lang="en" altLang="zh-CN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﻿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" altLang="zh-CN" b="1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lang="en-US" altLang="zh-CN" b="1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𝑴</m:t>
                        </m:r>
                        <m:r>
                          <a:rPr lang="en-US" altLang="zh-CN" b="1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b="1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𝑵</m:t>
                        </m:r>
                      </m:sub>
                    </m:sSub>
                    <m:r>
                      <a:rPr lang="zh-CN" altLang="en-US" b="1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、</m:t>
                    </m:r>
                    <m:sSub>
                      <m:sSubPr>
                        <m:ctrlPr>
                          <a:rPr lang="en" altLang="zh-CN" b="1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b="1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b>
                        <m:r>
                          <a:rPr lang="en-US" altLang="zh-CN" b="1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𝑴</m:t>
                        </m:r>
                        <m:r>
                          <a:rPr lang="en-US" altLang="zh-CN" b="1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b="1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𝑶</m:t>
                        </m:r>
                      </m:sub>
                    </m:sSub>
                    <m:r>
                      <a:rPr lang="zh-CN" altLang="en-US" b="1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、</m:t>
                    </m:r>
                    <m:sSub>
                      <m:sSubPr>
                        <m:ctrlPr>
                          <a:rPr lang="en" altLang="zh-CN" b="1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b="1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Z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b="1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a:rPr lang="en-US" altLang="zh-CN" b="1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b="1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𝑶</m:t>
                        </m:r>
                      </m:sub>
                    </m:sSub>
                  </m:oMath>
                </a14:m>
                <a:endPara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1D912BFB-DEEE-4780-9415-01D6AAB4A0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415" y="4131058"/>
                <a:ext cx="11579448" cy="411138"/>
              </a:xfrm>
              <a:prstGeom prst="rect">
                <a:avLst/>
              </a:prstGeom>
              <a:blipFill>
                <a:blip r:embed="rId4"/>
                <a:stretch>
                  <a:fillRect l="-548" b="-242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矩形 16">
            <a:extLst>
              <a:ext uri="{FF2B5EF4-FFF2-40B4-BE49-F238E27FC236}">
                <a16:creationId xmlns:a16="http://schemas.microsoft.com/office/drawing/2014/main" id="{6EC90CE2-DBF0-458F-B4B9-EA21D939D23F}"/>
              </a:ext>
            </a:extLst>
          </p:cNvPr>
          <p:cNvSpPr/>
          <p:nvPr/>
        </p:nvSpPr>
        <p:spPr>
          <a:xfrm>
            <a:off x="761415" y="4604161"/>
            <a:ext cx="11579448" cy="4065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输出：用户</a:t>
            </a: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与捆绑包</a:t>
            </a: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交互的估计概率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表格 2">
                <a:extLst>
                  <a:ext uri="{FF2B5EF4-FFF2-40B4-BE49-F238E27FC236}">
                    <a16:creationId xmlns:a16="http://schemas.microsoft.com/office/drawing/2014/main" id="{727E136E-8621-5C46-B119-94C6BF99634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77527990"/>
                  </p:ext>
                </p:extLst>
              </p:nvPr>
            </p:nvGraphicFramePr>
            <p:xfrm>
              <a:off x="6398739" y="1841033"/>
              <a:ext cx="5637324" cy="229102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36393">
                      <a:extLst>
                        <a:ext uri="{9D8B030D-6E8A-4147-A177-3AD203B41FA5}">
                          <a16:colId xmlns:a16="http://schemas.microsoft.com/office/drawing/2014/main" val="1279769775"/>
                        </a:ext>
                      </a:extLst>
                    </a:gridCol>
                    <a:gridCol w="4100931">
                      <a:extLst>
                        <a:ext uri="{9D8B030D-6E8A-4147-A177-3AD203B41FA5}">
                          <a16:colId xmlns:a16="http://schemas.microsoft.com/office/drawing/2014/main" val="1832256939"/>
                        </a:ext>
                      </a:extLst>
                    </a:gridCol>
                  </a:tblGrid>
                  <a:tr h="38200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symbol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Description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72047985"/>
                      </a:ext>
                    </a:extLst>
                  </a:tr>
                  <a:tr h="62708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∈</m:t>
                                </m:r>
                                <m:sSup>
                                  <m:sSup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p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𝑁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×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𝑁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" altLang="zh-CN" b="1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</a:rPr>
                            <a:t>user-bundle interaction</a:t>
                          </a:r>
                          <a:r>
                            <a:rPr lang="zh-CN" altLang="en-US" b="1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</a:rPr>
                            <a:t> </a:t>
                          </a:r>
                          <a:r>
                            <a:rPr lang="en" altLang="zh-CN" b="1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</a:rPr>
                            <a:t>matrix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11958474"/>
                      </a:ext>
                    </a:extLst>
                  </a:tr>
                  <a:tr h="627954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𝑌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∈</m:t>
                                </m:r>
                                <m:sSup>
                                  <m:sSup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p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𝑀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×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𝑂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zh-CN" altLang="en-US" dirty="0"/>
                        </a:p>
                        <a:p>
                          <a:pPr algn="ctr"/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" altLang="zh-CN" b="1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</a:rPr>
                            <a:t>user-item interaction matrix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70012996"/>
                      </a:ext>
                    </a:extLst>
                  </a:tr>
                  <a:tr h="627954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𝑍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∈</m:t>
                                </m:r>
                                <m:sSup>
                                  <m:sSup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p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𝑁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×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𝑂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zh-CN" altLang="en-US" dirty="0"/>
                        </a:p>
                        <a:p>
                          <a:pPr algn="ctr"/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" altLang="zh-CN" b="1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</a:rPr>
                            <a:t>bundle-item affiliation</a:t>
                          </a:r>
                          <a:r>
                            <a:rPr lang="zh-CN" altLang="en-US" b="1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</a:rPr>
                            <a:t> </a:t>
                          </a:r>
                          <a:r>
                            <a:rPr lang="en" altLang="zh-CN" b="1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</a:rPr>
                            <a:t>matrix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5327591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表格 2">
                <a:extLst>
                  <a:ext uri="{FF2B5EF4-FFF2-40B4-BE49-F238E27FC236}">
                    <a16:creationId xmlns:a16="http://schemas.microsoft.com/office/drawing/2014/main" id="{727E136E-8621-5C46-B119-94C6BF99634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77527990"/>
                  </p:ext>
                </p:extLst>
              </p:nvPr>
            </p:nvGraphicFramePr>
            <p:xfrm>
              <a:off x="6398739" y="1841033"/>
              <a:ext cx="5637324" cy="229102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36393">
                      <a:extLst>
                        <a:ext uri="{9D8B030D-6E8A-4147-A177-3AD203B41FA5}">
                          <a16:colId xmlns:a16="http://schemas.microsoft.com/office/drawing/2014/main" val="1279769775"/>
                        </a:ext>
                      </a:extLst>
                    </a:gridCol>
                    <a:gridCol w="4100931">
                      <a:extLst>
                        <a:ext uri="{9D8B030D-6E8A-4147-A177-3AD203B41FA5}">
                          <a16:colId xmlns:a16="http://schemas.microsoft.com/office/drawing/2014/main" val="1832256939"/>
                        </a:ext>
                      </a:extLst>
                    </a:gridCol>
                  </a:tblGrid>
                  <a:tr h="38200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symbol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Description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72047985"/>
                      </a:ext>
                    </a:extLst>
                  </a:tr>
                  <a:tr h="627083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5"/>
                          <a:stretch>
                            <a:fillRect t="-62000" r="-269421" b="-206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" altLang="zh-CN" b="1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</a:rPr>
                            <a:t>user-bundle interaction</a:t>
                          </a:r>
                          <a:r>
                            <a:rPr lang="zh-CN" altLang="en-US" b="1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</a:rPr>
                            <a:t> </a:t>
                          </a:r>
                          <a:r>
                            <a:rPr lang="en" altLang="zh-CN" b="1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</a:rPr>
                            <a:t>matrix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11958474"/>
                      </a:ext>
                    </a:extLst>
                  </a:tr>
                  <a:tr h="640969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5"/>
                          <a:stretch>
                            <a:fillRect t="-158824" r="-269421" b="-1019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" altLang="zh-CN" b="1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</a:rPr>
                            <a:t>user-item interaction matrix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70012996"/>
                      </a:ext>
                    </a:extLst>
                  </a:tr>
                  <a:tr h="640969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5"/>
                          <a:stretch>
                            <a:fillRect t="-258824" r="-269421" b="-19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" altLang="zh-CN" b="1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</a:rPr>
                            <a:t>bundle-item affiliation</a:t>
                          </a:r>
                          <a:r>
                            <a:rPr lang="zh-CN" altLang="en-US" b="1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</a:rPr>
                            <a:t> </a:t>
                          </a:r>
                          <a:r>
                            <a:rPr lang="en" altLang="zh-CN" b="1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</a:rPr>
                            <a:t>matrix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53275914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3" name="图片 2">
            <a:extLst>
              <a:ext uri="{FF2B5EF4-FFF2-40B4-BE49-F238E27FC236}">
                <a16:creationId xmlns:a16="http://schemas.microsoft.com/office/drawing/2014/main" id="{0383E4BF-D769-7542-A715-19D90E1747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16120" y="1001945"/>
            <a:ext cx="3526022" cy="44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5927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D3E6652-A975-4BF3-B275-D804D05392D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模型框架</a:t>
            </a:r>
            <a:endParaRPr lang="en-US" altLang="zh-CN" dirty="0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294C8B3E-7F26-48C7-B7D4-7E86A8E9D07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5C25C8D-E130-4B86-A5B3-6F0EB43F30E7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570248" y="6248581"/>
            <a:ext cx="334264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1" u="none" strike="noStrike" kern="1200" cap="none" spc="300" normalizeH="0" baseline="0" noProof="0">
                <a:ln>
                  <a:noFill/>
                </a:ln>
                <a:solidFill>
                  <a:srgbClr val="445437"/>
                </a:solidFill>
                <a:effectLst/>
                <a:uLnTx/>
                <a:uFillTx/>
                <a:latin typeface="Microsoft YaHei"/>
                <a:ea typeface="Microsoft YaHei"/>
                <a:cs typeface="+mn-cs"/>
              </a:rPr>
              <a:t>止于至善</a:t>
            </a:r>
            <a:endParaRPr kumimoji="0" lang="zh-CN" altLang="en-US" sz="1400" b="0" i="0" u="none" strike="noStrike" kern="1200" cap="none" spc="30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Arial"/>
              <a:ea typeface="Microsoft YaHei"/>
              <a:cs typeface="+mn-cs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3F4D839-5EDC-DD4C-90E9-4FD14669BA3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4588" t="13433" r="24588" b="26261"/>
          <a:stretch>
            <a:fillRect/>
          </a:stretch>
        </p:blipFill>
        <p:spPr>
          <a:xfrm>
            <a:off x="1115807" y="1342785"/>
            <a:ext cx="2977628" cy="3209636"/>
          </a:xfrm>
          <a:custGeom>
            <a:avLst/>
            <a:gdLst>
              <a:gd name="connsiteX0" fmla="*/ 0 w 2977628"/>
              <a:gd name="connsiteY0" fmla="*/ 0 h 3209636"/>
              <a:gd name="connsiteX1" fmla="*/ 2977628 w 2977628"/>
              <a:gd name="connsiteY1" fmla="*/ 0 h 3209636"/>
              <a:gd name="connsiteX2" fmla="*/ 2977628 w 2977628"/>
              <a:gd name="connsiteY2" fmla="*/ 3209636 h 3209636"/>
              <a:gd name="connsiteX3" fmla="*/ 0 w 2977628"/>
              <a:gd name="connsiteY3" fmla="*/ 3209636 h 3209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77628" h="3209636">
                <a:moveTo>
                  <a:pt x="0" y="0"/>
                </a:moveTo>
                <a:lnTo>
                  <a:pt x="2977628" y="0"/>
                </a:lnTo>
                <a:lnTo>
                  <a:pt x="2977628" y="3209636"/>
                </a:lnTo>
                <a:lnTo>
                  <a:pt x="0" y="320963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3126406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910EFAE-C8FA-436D-8F61-E91C8723F5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16933" y="347251"/>
            <a:ext cx="8920029" cy="525401"/>
          </a:xfrm>
        </p:spPr>
        <p:txBody>
          <a:bodyPr/>
          <a:lstStyle/>
          <a:p>
            <a:r>
              <a:rPr lang="zh-CN" altLang="en-US" sz="2800" dirty="0"/>
              <a:t>模型框架</a:t>
            </a:r>
            <a:endParaRPr lang="en-US" altLang="zh-CN" sz="2800" dirty="0"/>
          </a:p>
        </p:txBody>
      </p:sp>
      <p:sp>
        <p:nvSpPr>
          <p:cNvPr id="8" name="日期占位符 7">
            <a:extLst>
              <a:ext uri="{FF2B5EF4-FFF2-40B4-BE49-F238E27FC236}">
                <a16:creationId xmlns:a16="http://schemas.microsoft.com/office/drawing/2014/main" id="{B01BDE69-A2D3-40FE-86D2-5C7A5A722C82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r>
              <a:rPr lang="zh-CN" altLang="en-US" i="1" spc="300" dirty="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7" name="内容占位符 2">
            <a:extLst>
              <a:ext uri="{FF2B5EF4-FFF2-40B4-BE49-F238E27FC236}">
                <a16:creationId xmlns:a16="http://schemas.microsoft.com/office/drawing/2014/main" id="{D947FFD8-E8A1-E74B-A65C-7C53BAD6AD90}"/>
              </a:ext>
            </a:extLst>
          </p:cNvPr>
          <p:cNvSpPr txBox="1">
            <a:spLocks/>
          </p:cNvSpPr>
          <p:nvPr/>
        </p:nvSpPr>
        <p:spPr>
          <a:xfrm>
            <a:off x="419147" y="3780883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kumimoji="1" lang="en-US" altLang="zh-CN" dirty="0"/>
          </a:p>
          <a:p>
            <a:pPr marL="457200" lvl="1" indent="0">
              <a:buNone/>
            </a:pPr>
            <a:endParaRPr lang="zh-CN" altLang="en-US" dirty="0"/>
          </a:p>
          <a:p>
            <a:pPr lvl="1"/>
            <a:endParaRPr kumimoji="1" lang="en-US" altLang="zh-CN" dirty="0"/>
          </a:p>
          <a:p>
            <a:pPr lvl="1"/>
            <a:endParaRPr kumimoji="1" lang="zh-CN" altLang="en-US" dirty="0"/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5372C11A-0ADE-434D-9833-7B3DA93B2BF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26D24A3-D2DF-454F-ABAA-31B479C486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0062" y="970952"/>
            <a:ext cx="6946900" cy="16002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7020CA7-A3CF-C248-9126-33438AFBFC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3036" y="2882606"/>
            <a:ext cx="10975081" cy="3353096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E08E5EBB-F6EC-734B-9818-C1761516F526}"/>
              </a:ext>
            </a:extLst>
          </p:cNvPr>
          <p:cNvSpPr txBox="1"/>
          <p:nvPr/>
        </p:nvSpPr>
        <p:spPr>
          <a:xfrm>
            <a:off x="944284" y="2322641"/>
            <a:ext cx="18545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b="1" dirty="0"/>
              <a:t>框架：</a:t>
            </a:r>
          </a:p>
        </p:txBody>
      </p:sp>
    </p:spTree>
    <p:extLst>
      <p:ext uri="{BB962C8B-B14F-4D97-AF65-F5344CB8AC3E}">
        <p14:creationId xmlns:p14="http://schemas.microsoft.com/office/powerpoint/2010/main" val="3945680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92"/>
    </mc:Choice>
    <mc:Fallback xmlns="">
      <p:transition spd="slow" advTm="2292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910EFAE-C8FA-436D-8F61-E91C8723F5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16933" y="347251"/>
            <a:ext cx="8920029" cy="525401"/>
          </a:xfrm>
        </p:spPr>
        <p:txBody>
          <a:bodyPr/>
          <a:lstStyle/>
          <a:p>
            <a:r>
              <a:rPr kumimoji="1" lang="zh-CN" altLang="en-US" sz="2800" dirty="0"/>
              <a:t>统一到异构图中</a:t>
            </a:r>
            <a:endParaRPr lang="en-US" altLang="zh-CN" sz="2800" dirty="0"/>
          </a:p>
        </p:txBody>
      </p:sp>
      <p:sp>
        <p:nvSpPr>
          <p:cNvPr id="8" name="日期占位符 7">
            <a:extLst>
              <a:ext uri="{FF2B5EF4-FFF2-40B4-BE49-F238E27FC236}">
                <a16:creationId xmlns:a16="http://schemas.microsoft.com/office/drawing/2014/main" id="{B01BDE69-A2D3-40FE-86D2-5C7A5A722C82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r>
              <a:rPr lang="zh-CN" altLang="en-US" i="1" spc="300" dirty="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7" name="内容占位符 2">
            <a:extLst>
              <a:ext uri="{FF2B5EF4-FFF2-40B4-BE49-F238E27FC236}">
                <a16:creationId xmlns:a16="http://schemas.microsoft.com/office/drawing/2014/main" id="{D947FFD8-E8A1-E74B-A65C-7C53BAD6AD90}"/>
              </a:ext>
            </a:extLst>
          </p:cNvPr>
          <p:cNvSpPr txBox="1">
            <a:spLocks/>
          </p:cNvSpPr>
          <p:nvPr/>
        </p:nvSpPr>
        <p:spPr>
          <a:xfrm>
            <a:off x="419147" y="3780883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kumimoji="1" lang="en-US" altLang="zh-CN" dirty="0"/>
          </a:p>
          <a:p>
            <a:pPr marL="457200" lvl="1" indent="0">
              <a:buNone/>
            </a:pPr>
            <a:endParaRPr lang="zh-CN" altLang="en-US" dirty="0"/>
          </a:p>
          <a:p>
            <a:pPr lvl="1"/>
            <a:endParaRPr kumimoji="1" lang="en-US" altLang="zh-CN" dirty="0"/>
          </a:p>
          <a:p>
            <a:pPr lvl="1"/>
            <a:endParaRPr kumimoji="1" lang="zh-CN" altLang="en-US" dirty="0"/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5372C11A-0ADE-434D-9833-7B3DA93B2BF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7020CA7-A3CF-C248-9126-33438AFBF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766" y="855273"/>
            <a:ext cx="10889087" cy="3353096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5568C7E4-BD03-704E-A6D3-93EE8B083687}"/>
              </a:ext>
            </a:extLst>
          </p:cNvPr>
          <p:cNvSpPr/>
          <p:nvPr/>
        </p:nvSpPr>
        <p:spPr>
          <a:xfrm>
            <a:off x="2217906" y="872652"/>
            <a:ext cx="1420239" cy="318100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82A3AE37-F919-8440-83C2-885E131EDA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7906" y="4311338"/>
            <a:ext cx="5426966" cy="2406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17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92"/>
    </mc:Choice>
    <mc:Fallback xmlns="">
      <p:transition spd="slow" advTm="2292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>
            <a:extLst>
              <a:ext uri="{FF2B5EF4-FFF2-40B4-BE49-F238E27FC236}">
                <a16:creationId xmlns:a16="http://schemas.microsoft.com/office/drawing/2014/main" id="{B01BDE69-A2D3-40FE-86D2-5C7A5A722C82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r>
              <a:rPr lang="zh-CN" altLang="en-US" i="1" spc="300" dirty="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7" name="内容占位符 2">
            <a:extLst>
              <a:ext uri="{FF2B5EF4-FFF2-40B4-BE49-F238E27FC236}">
                <a16:creationId xmlns:a16="http://schemas.microsoft.com/office/drawing/2014/main" id="{D947FFD8-E8A1-E74B-A65C-7C53BAD6AD90}"/>
              </a:ext>
            </a:extLst>
          </p:cNvPr>
          <p:cNvSpPr txBox="1">
            <a:spLocks/>
          </p:cNvSpPr>
          <p:nvPr/>
        </p:nvSpPr>
        <p:spPr>
          <a:xfrm>
            <a:off x="419147" y="3780883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kumimoji="1" lang="en-US" altLang="zh-CN" dirty="0"/>
          </a:p>
          <a:p>
            <a:pPr marL="457200" lvl="1" indent="0">
              <a:buNone/>
            </a:pPr>
            <a:endParaRPr lang="zh-CN" altLang="en-US" dirty="0"/>
          </a:p>
          <a:p>
            <a:pPr lvl="1"/>
            <a:endParaRPr kumimoji="1" lang="en-US" altLang="zh-CN" dirty="0"/>
          </a:p>
          <a:p>
            <a:pPr lvl="1"/>
            <a:endParaRPr kumimoji="1" lang="zh-CN" altLang="en-US" dirty="0"/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5372C11A-0ADE-434D-9833-7B3DA93B2BF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F7AA320A-5531-E641-84E4-3D37D11E256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16933" y="347251"/>
            <a:ext cx="8920029" cy="525401"/>
          </a:xfrm>
        </p:spPr>
        <p:txBody>
          <a:bodyPr/>
          <a:lstStyle/>
          <a:p>
            <a:r>
              <a:rPr lang="en-US" altLang="zh-CN" sz="2800" dirty="0"/>
              <a:t>Item</a:t>
            </a:r>
            <a:r>
              <a:rPr lang="zh-CN" altLang="en-US" sz="2800" dirty="0"/>
              <a:t> </a:t>
            </a:r>
            <a:r>
              <a:rPr lang="en-US" altLang="zh-CN" sz="2800" dirty="0"/>
              <a:t>Level</a:t>
            </a:r>
            <a:endParaRPr lang="zh-CN" altLang="en-US" sz="28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17A42E3-F8BB-3846-A0BE-1ACD2EB6F3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1806" y="3690655"/>
            <a:ext cx="8167879" cy="250695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92A311C2-260D-1445-9C97-497B2DB621EB}"/>
                  </a:ext>
                </a:extLst>
              </p:cNvPr>
              <p:cNvSpPr txBox="1"/>
              <p:nvPr/>
            </p:nvSpPr>
            <p:spPr>
              <a:xfrm>
                <a:off x="7809956" y="6197612"/>
                <a:ext cx="5962918" cy="5968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+1)</m:t>
                        </m:r>
                      </m:sup>
                    </m:sSup>
                  </m:oMath>
                </a14:m>
                <a:r>
                  <a:rPr kumimoji="1" lang="en-US" altLang="zh-CN" sz="2400" dirty="0"/>
                  <a:t>=</a:t>
                </a:r>
                <a14:m>
                  <m:oMath xmlns:m="http://schemas.openxmlformats.org/officeDocument/2006/math">
                    <m:r>
                      <a:rPr kumimoji="1" lang="en-US" altLang="zh-CN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kumimoji="1" lang="en-US" altLang="zh-CN" sz="2400" dirty="0"/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sz="24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kumimoji="1" lang="en-US" altLang="zh-CN" sz="2400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kumimoji="1" lang="en-US" altLang="zh-CN" sz="2400" i="1" dirty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acc>
                      </m:e>
                      <m:sup>
                        <m:r>
                          <a:rPr kumimoji="1" lang="en-US" altLang="zh-CN" sz="2400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kumimoji="1" lang="en-US" altLang="zh-CN" sz="2400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1" lang="en-US" altLang="zh-CN" sz="2400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kumimoji="1" lang="en-US" altLang="zh-CN" sz="24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  <m:acc>
                      <m:accPr>
                        <m:chr m:val="̃"/>
                        <m:ctrlPr>
                          <a:rPr kumimoji="1" lang="en-US" altLang="zh-CN" sz="240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1" lang="en-US" altLang="zh-CN" sz="24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acc>
                  </m:oMath>
                </a14:m>
                <a:r>
                  <a:rPr kumimoji="1" lang="en-US" altLang="zh-CN" sz="24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sz="24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kumimoji="1" lang="en-US" altLang="zh-CN" sz="2400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kumimoji="1" lang="en-US" altLang="zh-CN" sz="2400" i="1" dirty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acc>
                      </m:e>
                      <m:sup>
                        <m:r>
                          <a:rPr kumimoji="1" lang="en-US" altLang="zh-CN" sz="2400" i="1" dirty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kumimoji="1" lang="en-US" altLang="zh-CN" sz="2400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1" lang="en-US" altLang="zh-CN" sz="24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kumimoji="1" lang="en-US" altLang="zh-CN" sz="24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  <m:sSup>
                      <m:sSupPr>
                        <m:ctrlPr>
                          <a:rPr kumimoji="1"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kumimoji="1" lang="en-US" altLang="zh-CN" sz="240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kumimoji="1" lang="en-US" altLang="zh-CN" sz="24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p>
                  </m:oMath>
                </a14:m>
                <a:r>
                  <a:rPr kumimoji="1" lang="en-US" altLang="zh-CN" sz="2400" dirty="0"/>
                  <a:t>)</a:t>
                </a:r>
                <a:endParaRPr kumimoji="1" lang="zh-CN" altLang="en-US" sz="2400" dirty="0"/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92A311C2-260D-1445-9C97-497B2DB621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9956" y="6197612"/>
                <a:ext cx="5962918" cy="596830"/>
              </a:xfrm>
              <a:prstGeom prst="rect">
                <a:avLst/>
              </a:prstGeom>
              <a:blipFill>
                <a:blip r:embed="rId6"/>
                <a:stretch>
                  <a:fillRect l="-212" b="-208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表格 2">
                <a:extLst>
                  <a:ext uri="{FF2B5EF4-FFF2-40B4-BE49-F238E27FC236}">
                    <a16:creationId xmlns:a16="http://schemas.microsoft.com/office/drawing/2014/main" id="{11C6B0E7-81F8-4444-A864-0092AF3FFD1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27818215"/>
                  </p:ext>
                </p:extLst>
              </p:nvPr>
            </p:nvGraphicFramePr>
            <p:xfrm>
              <a:off x="5218240" y="231864"/>
              <a:ext cx="6585343" cy="330655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96960">
                      <a:extLst>
                        <a:ext uri="{9D8B030D-6E8A-4147-A177-3AD203B41FA5}">
                          <a16:colId xmlns:a16="http://schemas.microsoft.com/office/drawing/2014/main" val="1279769775"/>
                        </a:ext>
                      </a:extLst>
                    </a:gridCol>
                    <a:gridCol w="4488383">
                      <a:extLst>
                        <a:ext uri="{9D8B030D-6E8A-4147-A177-3AD203B41FA5}">
                          <a16:colId xmlns:a16="http://schemas.microsoft.com/office/drawing/2014/main" val="1832256939"/>
                        </a:ext>
                      </a:extLst>
                    </a:gridCol>
                  </a:tblGrid>
                  <a:tr h="33983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 dirty="0"/>
                            <a:t>symbol</a:t>
                          </a:r>
                          <a:endParaRPr lang="zh-CN" altLang="en-US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 dirty="0"/>
                            <a:t>Description</a:t>
                          </a:r>
                          <a:endParaRPr lang="zh-CN" altLang="en-US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72047985"/>
                      </a:ext>
                    </a:extLst>
                  </a:tr>
                  <a:tr h="627105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𝜇</m:t>
                                    </m:r>
                                  </m:sub>
                                  <m:sup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𝑢</m:t>
                                    </m:r>
                                  </m:sup>
                                </m:sSub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sSubSup>
                                  <m:sSubSup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𝜄</m:t>
                                    </m:r>
                                  </m:sub>
                                  <m:sup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𝐼</m:t>
                                    </m:r>
                                  </m:sup>
                                </m:sSub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sSubSup>
                                  <m:sSubSup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  <m:sup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𝐵</m:t>
                                    </m:r>
                                  </m:sup>
                                </m:sSub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∈</m:t>
                                </m:r>
                                <m:sSup>
                                  <m:sSup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p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𝑁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zh-CN" altLang="en-US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</a:rPr>
                            <a:t>One-hot of </a:t>
                          </a:r>
                          <a:r>
                            <a:rPr lang="en-US" altLang="zh-CN" b="0" dirty="0" err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</a:rPr>
                            <a:t>user,item,bundle</a:t>
                          </a:r>
                          <a:endParaRPr lang="zh-CN" altLang="en-US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11958474"/>
                      </a:ext>
                    </a:extLst>
                  </a:tr>
                  <a:tr h="594714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</m:oMath>
                          </a14:m>
                          <a:r>
                            <a:rPr lang="en-US" altLang="zh-CN" b="0" dirty="0"/>
                            <a:t>Q,R</a:t>
                          </a:r>
                          <a:endParaRPr lang="zh-CN" altLang="en-US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" altLang="zh-CN" b="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</a:rPr>
                            <a:t>﻿matrices of user</a:t>
                          </a:r>
                          <a:r>
                            <a:rPr lang="zh-CN" altLang="en-US" b="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</a:rPr>
                            <a:t> </a:t>
                          </a:r>
                          <a:r>
                            <a:rPr lang="en" altLang="zh-CN" b="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</a:rPr>
                            <a:t>embedding, item embedding, and bundle embedding</a:t>
                          </a:r>
                          <a:endParaRPr lang="zh-CN" altLang="en-US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70012996"/>
                      </a:ext>
                    </a:extLst>
                  </a:tr>
                  <a:tr h="620438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𝑢</m:t>
                                    </m:r>
                                  </m:sub>
                                </m:sSub>
                                <m:r>
                                  <a:rPr lang="en-US" altLang="zh-CN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p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sSubSup>
                                  <m:sSubSup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𝜇</m:t>
                                    </m:r>
                                  </m:sub>
                                  <m:sup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𝑢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CN" altLang="en-US" b="0" dirty="0"/>
                        </a:p>
                        <a:p>
                          <a:pPr algn="ctr"/>
                          <a:endParaRPr lang="zh-CN" altLang="en-US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" altLang="zh-CN" b="0" dirty="0"/>
                            <a:t>dense real-value vectors</a:t>
                          </a:r>
                          <a:r>
                            <a:rPr lang="zh-CN" altLang="en-US" b="0" dirty="0"/>
                            <a:t> </a:t>
                          </a:r>
                          <a:r>
                            <a:rPr lang="en-US" altLang="zh-CN" b="0" dirty="0"/>
                            <a:t>of</a:t>
                          </a:r>
                          <a:r>
                            <a:rPr lang="zh-CN" altLang="en-US" b="0" dirty="0"/>
                            <a:t> </a:t>
                          </a:r>
                          <a:r>
                            <a:rPr lang="en-US" altLang="zh-CN" b="0" dirty="0"/>
                            <a:t>user</a:t>
                          </a:r>
                          <a:endParaRPr lang="zh-CN" altLang="en-US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53275914"/>
                      </a:ext>
                    </a:extLst>
                  </a:tr>
                  <a:tr h="34578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</m:e>
                                  <m:sup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sSubSup>
                                  <m:sSubSup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𝜄</m:t>
                                    </m:r>
                                  </m:sub>
                                  <m:sup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𝐼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CN" altLang="en-US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" altLang="zh-CN" b="0" dirty="0"/>
                            <a:t>dense real-value vectors</a:t>
                          </a:r>
                          <a:r>
                            <a:rPr lang="zh-CN" altLang="en-US" b="0" dirty="0"/>
                            <a:t> </a:t>
                          </a:r>
                          <a:r>
                            <a:rPr lang="en-US" altLang="zh-CN" b="0" dirty="0"/>
                            <a:t>of</a:t>
                          </a:r>
                          <a:r>
                            <a:rPr lang="zh-CN" altLang="en-US" b="0" dirty="0"/>
                            <a:t> </a:t>
                          </a:r>
                          <a:r>
                            <a:rPr lang="en-US" altLang="zh-CN" b="0" dirty="0"/>
                            <a:t>item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88021913"/>
                      </a:ext>
                    </a:extLst>
                  </a:tr>
                  <a:tr h="59471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p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sSubSup>
                                  <m:sSubSup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  <m:sup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𝐵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CN" altLang="en-US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" altLang="zh-CN" b="0" dirty="0"/>
                            <a:t>dense real-value vectors</a:t>
                          </a:r>
                          <a:r>
                            <a:rPr lang="zh-CN" altLang="en-US" b="0" dirty="0"/>
                            <a:t> </a:t>
                          </a:r>
                          <a:r>
                            <a:rPr lang="en-US" altLang="zh-CN" b="0" dirty="0"/>
                            <a:t>of</a:t>
                          </a:r>
                          <a:r>
                            <a:rPr lang="zh-CN" altLang="en-US" b="0" dirty="0"/>
                            <a:t> </a:t>
                          </a:r>
                          <a:r>
                            <a:rPr lang="en-US" altLang="zh-CN" b="0" dirty="0"/>
                            <a:t>bundle</a:t>
                          </a:r>
                          <a:endParaRPr lang="zh-CN" altLang="en-US" b="0" dirty="0"/>
                        </a:p>
                        <a:p>
                          <a:pPr algn="ctr"/>
                          <a:endParaRPr lang="zh-CN" altLang="en-US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811759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表格 2">
                <a:extLst>
                  <a:ext uri="{FF2B5EF4-FFF2-40B4-BE49-F238E27FC236}">
                    <a16:creationId xmlns:a16="http://schemas.microsoft.com/office/drawing/2014/main" id="{11C6B0E7-81F8-4444-A864-0092AF3FFD1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27818215"/>
                  </p:ext>
                </p:extLst>
              </p:nvPr>
            </p:nvGraphicFramePr>
            <p:xfrm>
              <a:off x="5218240" y="231864"/>
              <a:ext cx="6585343" cy="330655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96960">
                      <a:extLst>
                        <a:ext uri="{9D8B030D-6E8A-4147-A177-3AD203B41FA5}">
                          <a16:colId xmlns:a16="http://schemas.microsoft.com/office/drawing/2014/main" val="1279769775"/>
                        </a:ext>
                      </a:extLst>
                    </a:gridCol>
                    <a:gridCol w="4488383">
                      <a:extLst>
                        <a:ext uri="{9D8B030D-6E8A-4147-A177-3AD203B41FA5}">
                          <a16:colId xmlns:a16="http://schemas.microsoft.com/office/drawing/2014/main" val="1832256939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 dirty="0"/>
                            <a:t>symbol</a:t>
                          </a:r>
                          <a:endParaRPr lang="zh-CN" altLang="en-US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 dirty="0"/>
                            <a:t>Description</a:t>
                          </a:r>
                          <a:endParaRPr lang="zh-CN" altLang="en-US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72047985"/>
                      </a:ext>
                    </a:extLst>
                  </a:tr>
                  <a:tr h="627105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7"/>
                          <a:stretch>
                            <a:fillRect l="-602" t="-63265" r="-214458" b="-3755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</a:rPr>
                            <a:t>One-hot of </a:t>
                          </a:r>
                          <a:r>
                            <a:rPr lang="en-US" altLang="zh-CN" b="0" dirty="0" err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</a:rPr>
                            <a:t>user,item,bundle</a:t>
                          </a:r>
                          <a:endParaRPr lang="zh-CN" altLang="en-US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11958474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7"/>
                          <a:stretch>
                            <a:fillRect l="-602" t="-156863" r="-214458" b="-26078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" altLang="zh-CN" b="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</a:rPr>
                            <a:t>﻿matrices of user</a:t>
                          </a:r>
                          <a:r>
                            <a:rPr lang="zh-CN" altLang="en-US" b="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</a:rPr>
                            <a:t> </a:t>
                          </a:r>
                          <a:r>
                            <a:rPr lang="en" altLang="zh-CN" b="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</a:rPr>
                            <a:t>embedding, item embedding, and bundle embedding</a:t>
                          </a:r>
                          <a:endParaRPr lang="zh-CN" altLang="en-US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70012996"/>
                      </a:ext>
                    </a:extLst>
                  </a:tr>
                  <a:tr h="667766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7"/>
                          <a:stretch>
                            <a:fillRect l="-602" t="-247170" r="-214458" b="-1509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" altLang="zh-CN" b="0" dirty="0"/>
                            <a:t>dense real-value vectors</a:t>
                          </a:r>
                          <a:r>
                            <a:rPr lang="zh-CN" altLang="en-US" b="0" dirty="0"/>
                            <a:t> </a:t>
                          </a:r>
                          <a:r>
                            <a:rPr lang="en-US" altLang="zh-CN" b="0" dirty="0"/>
                            <a:t>of</a:t>
                          </a:r>
                          <a:r>
                            <a:rPr lang="zh-CN" altLang="en-US" b="0" dirty="0"/>
                            <a:t> </a:t>
                          </a:r>
                          <a:r>
                            <a:rPr lang="en-US" altLang="zh-CN" b="0" dirty="0"/>
                            <a:t>user</a:t>
                          </a:r>
                          <a:endParaRPr lang="zh-CN" altLang="en-US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5327591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7"/>
                          <a:stretch>
                            <a:fillRect l="-602" t="-657143" r="-214458" b="-18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" altLang="zh-CN" b="0" dirty="0"/>
                            <a:t>dense real-value vectors</a:t>
                          </a:r>
                          <a:r>
                            <a:rPr lang="zh-CN" altLang="en-US" b="0" dirty="0"/>
                            <a:t> </a:t>
                          </a:r>
                          <a:r>
                            <a:rPr lang="en-US" altLang="zh-CN" b="0" dirty="0"/>
                            <a:t>of</a:t>
                          </a:r>
                          <a:r>
                            <a:rPr lang="zh-CN" altLang="en-US" b="0" dirty="0"/>
                            <a:t> </a:t>
                          </a:r>
                          <a:r>
                            <a:rPr lang="en-US" altLang="zh-CN" b="0" dirty="0"/>
                            <a:t>item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88021913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7"/>
                          <a:stretch>
                            <a:fillRect l="-602" t="-415686" r="-214458" b="-19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" altLang="zh-CN" b="0" dirty="0"/>
                            <a:t>dense real-value vectors</a:t>
                          </a:r>
                          <a:r>
                            <a:rPr lang="zh-CN" altLang="en-US" b="0" dirty="0"/>
                            <a:t> </a:t>
                          </a:r>
                          <a:r>
                            <a:rPr lang="en-US" altLang="zh-CN" b="0" dirty="0"/>
                            <a:t>of</a:t>
                          </a:r>
                          <a:r>
                            <a:rPr lang="zh-CN" altLang="en-US" b="0" dirty="0"/>
                            <a:t> </a:t>
                          </a:r>
                          <a:r>
                            <a:rPr lang="en-US" altLang="zh-CN" b="0" dirty="0"/>
                            <a:t>bundle</a:t>
                          </a:r>
                          <a:endParaRPr lang="zh-CN" altLang="en-US" b="0" dirty="0"/>
                        </a:p>
                        <a:p>
                          <a:pPr algn="ctr"/>
                          <a:endParaRPr lang="zh-CN" altLang="en-US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81175904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2" name="图片 1">
            <a:extLst>
              <a:ext uri="{FF2B5EF4-FFF2-40B4-BE49-F238E27FC236}">
                <a16:creationId xmlns:a16="http://schemas.microsoft.com/office/drawing/2014/main" id="{EC85077C-2806-BE42-8B48-AAE5AF823E4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0683" y="963020"/>
            <a:ext cx="4004824" cy="2114697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5568C7E4-BD03-704E-A6D3-93EE8B083687}"/>
              </a:ext>
            </a:extLst>
          </p:cNvPr>
          <p:cNvSpPr/>
          <p:nvPr/>
        </p:nvSpPr>
        <p:spPr>
          <a:xfrm>
            <a:off x="1176598" y="873709"/>
            <a:ext cx="3756959" cy="222011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8170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92"/>
    </mc:Choice>
    <mc:Fallback xmlns="">
      <p:transition spd="slow" advTm="2292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日期占位符 54">
            <a:extLst>
              <a:ext uri="{FF2B5EF4-FFF2-40B4-BE49-F238E27FC236}">
                <a16:creationId xmlns:a16="http://schemas.microsoft.com/office/drawing/2014/main" id="{39A700E1-F314-4BF6-AC7F-2DA145A2C9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1" u="none" strike="noStrike" kern="1200" cap="none" spc="300" normalizeH="0" baseline="0" noProof="0">
                <a:ln>
                  <a:noFill/>
                </a:ln>
                <a:solidFill>
                  <a:srgbClr val="445437"/>
                </a:solidFill>
                <a:effectLst/>
                <a:uLnTx/>
                <a:uFillTx/>
                <a:latin typeface="Microsoft YaHei"/>
                <a:ea typeface="Microsoft YaHei"/>
                <a:cs typeface="+mn-ea"/>
              </a:rPr>
              <a:t>止于至善</a:t>
            </a:r>
            <a:endParaRPr kumimoji="0" lang="zh-CN" altLang="en-US" sz="1400" b="0" i="0" u="none" strike="noStrike" kern="1200" cap="none" spc="30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Arial"/>
              <a:ea typeface="Microsoft YaHei"/>
              <a:cs typeface="+mn-ea"/>
            </a:endParaRP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39D947B5-6A62-4899-BF51-8BB8BFE7141F}"/>
              </a:ext>
            </a:extLst>
          </p:cNvPr>
          <p:cNvSpPr txBox="1"/>
          <p:nvPr/>
        </p:nvSpPr>
        <p:spPr>
          <a:xfrm>
            <a:off x="7565045" y="812926"/>
            <a:ext cx="20218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sz="2800" b="1" dirty="0">
                <a:solidFill>
                  <a:srgbClr val="445437"/>
                </a:solidFill>
                <a:latin typeface="Microsoft YaHei"/>
                <a:cs typeface="+mn-ea"/>
              </a:rPr>
              <a:t>问题背景</a:t>
            </a: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869C50FF-AAAC-4AC9-A454-CFF0E4B19F00}"/>
              </a:ext>
            </a:extLst>
          </p:cNvPr>
          <p:cNvSpPr txBox="1"/>
          <p:nvPr/>
        </p:nvSpPr>
        <p:spPr>
          <a:xfrm>
            <a:off x="7870493" y="1761539"/>
            <a:ext cx="20218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45437"/>
                </a:solidFill>
                <a:effectLst/>
                <a:uLnTx/>
                <a:uFillTx/>
                <a:latin typeface="Microsoft YaHei"/>
                <a:ea typeface="Microsoft YaHei"/>
                <a:cs typeface="+mn-ea"/>
              </a:rPr>
              <a:t>问题定义</a:t>
            </a: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7FD0BBBE-987E-42DB-9D8F-DC317DB0404C}"/>
              </a:ext>
            </a:extLst>
          </p:cNvPr>
          <p:cNvSpPr txBox="1"/>
          <p:nvPr/>
        </p:nvSpPr>
        <p:spPr>
          <a:xfrm>
            <a:off x="8136855" y="2710152"/>
            <a:ext cx="28680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b="1" dirty="0">
                <a:solidFill>
                  <a:srgbClr val="445437"/>
                </a:solidFill>
                <a:latin typeface="Microsoft YaHei"/>
                <a:ea typeface="Microsoft YaHei"/>
                <a:cs typeface="+mn-ea"/>
              </a:rPr>
              <a:t>模型框架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445437"/>
              </a:solidFill>
              <a:effectLst/>
              <a:uLnTx/>
              <a:uFillTx/>
              <a:latin typeface="Microsoft YaHei"/>
              <a:ea typeface="Microsoft YaHei"/>
              <a:cs typeface="+mn-ea"/>
            </a:endParaRPr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7486EF1D-DCAA-4629-8A3D-09363BDD6388}"/>
              </a:ext>
            </a:extLst>
          </p:cNvPr>
          <p:cNvSpPr txBox="1"/>
          <p:nvPr/>
        </p:nvSpPr>
        <p:spPr>
          <a:xfrm>
            <a:off x="8136855" y="3658765"/>
            <a:ext cx="27740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45437"/>
                </a:solidFill>
                <a:effectLst/>
                <a:uLnTx/>
                <a:uFillTx/>
                <a:latin typeface="Microsoft YaHei"/>
                <a:ea typeface="Microsoft YaHei"/>
                <a:cs typeface="+mn-ea"/>
              </a:rPr>
              <a:t>实验结果</a:t>
            </a:r>
          </a:p>
        </p:txBody>
      </p:sp>
      <p:grpSp>
        <p:nvGrpSpPr>
          <p:cNvPr id="62" name="组合 61">
            <a:extLst>
              <a:ext uri="{FF2B5EF4-FFF2-40B4-BE49-F238E27FC236}">
                <a16:creationId xmlns:a16="http://schemas.microsoft.com/office/drawing/2014/main" id="{70EB1FC2-3197-4F3F-B659-CAD21008F276}"/>
              </a:ext>
            </a:extLst>
          </p:cNvPr>
          <p:cNvGrpSpPr/>
          <p:nvPr/>
        </p:nvGrpSpPr>
        <p:grpSpPr>
          <a:xfrm>
            <a:off x="6237602" y="1758101"/>
            <a:ext cx="495959" cy="495959"/>
            <a:chOff x="6932134" y="1758101"/>
            <a:chExt cx="495959" cy="495959"/>
          </a:xfrm>
        </p:grpSpPr>
        <p:sp>
          <p:nvSpPr>
            <p:cNvPr id="63" name="íṥļîḓê">
              <a:extLst>
                <a:ext uri="{FF2B5EF4-FFF2-40B4-BE49-F238E27FC236}">
                  <a16:creationId xmlns:a16="http://schemas.microsoft.com/office/drawing/2014/main" id="{01E36EAE-42CA-4AC5-BF76-2A249F69AECA}"/>
                </a:ext>
              </a:extLst>
            </p:cNvPr>
            <p:cNvSpPr/>
            <p:nvPr/>
          </p:nvSpPr>
          <p:spPr>
            <a:xfrm>
              <a:off x="6932134" y="1758101"/>
              <a:ext cx="495959" cy="495959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lnSpcReduction="100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Microsoft YaHei"/>
                <a:cs typeface="+mn-ea"/>
              </a:endParaRPr>
            </a:p>
          </p:txBody>
        </p:sp>
        <p:sp>
          <p:nvSpPr>
            <p:cNvPr id="64" name="íṥlíḓê">
              <a:extLst>
                <a:ext uri="{FF2B5EF4-FFF2-40B4-BE49-F238E27FC236}">
                  <a16:creationId xmlns:a16="http://schemas.microsoft.com/office/drawing/2014/main" id="{915A4AC7-B1A5-47A4-A079-3300AB579DD5}"/>
                </a:ext>
              </a:extLst>
            </p:cNvPr>
            <p:cNvSpPr/>
            <p:nvPr/>
          </p:nvSpPr>
          <p:spPr>
            <a:xfrm>
              <a:off x="6977987" y="1803954"/>
              <a:ext cx="404253" cy="404253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85000" lnSpcReduction="200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Microsoft YaHei"/>
                <a:cs typeface="+mn-ea"/>
              </a:endParaRPr>
            </a:p>
          </p:txBody>
        </p:sp>
        <p:sp>
          <p:nvSpPr>
            <p:cNvPr id="65" name="ïśļiḑé">
              <a:extLst>
                <a:ext uri="{FF2B5EF4-FFF2-40B4-BE49-F238E27FC236}">
                  <a16:creationId xmlns:a16="http://schemas.microsoft.com/office/drawing/2014/main" id="{71950116-0050-4CF2-A8C2-568E8B925481}"/>
                </a:ext>
              </a:extLst>
            </p:cNvPr>
            <p:cNvSpPr/>
            <p:nvPr/>
          </p:nvSpPr>
          <p:spPr>
            <a:xfrm>
              <a:off x="7055794" y="1924242"/>
              <a:ext cx="248637" cy="163678"/>
            </a:xfrm>
            <a:custGeom>
              <a:avLst/>
              <a:gdLst>
                <a:gd name="connsiteX0" fmla="*/ 424341 w 607145"/>
                <a:gd name="connsiteY0" fmla="*/ 192546 h 399683"/>
                <a:gd name="connsiteX1" fmla="*/ 374104 w 607145"/>
                <a:gd name="connsiteY1" fmla="*/ 200647 h 399683"/>
                <a:gd name="connsiteX2" fmla="*/ 369850 w 607145"/>
                <a:gd name="connsiteY2" fmla="*/ 214854 h 399683"/>
                <a:gd name="connsiteX3" fmla="*/ 384076 w 607145"/>
                <a:gd name="connsiteY3" fmla="*/ 219247 h 399683"/>
                <a:gd name="connsiteX4" fmla="*/ 400942 w 607145"/>
                <a:gd name="connsiteY4" fmla="*/ 213975 h 399683"/>
                <a:gd name="connsiteX5" fmla="*/ 498617 w 607145"/>
                <a:gd name="connsiteY5" fmla="*/ 232429 h 399683"/>
                <a:gd name="connsiteX6" fmla="*/ 539828 w 607145"/>
                <a:gd name="connsiteY6" fmla="*/ 250443 h 399683"/>
                <a:gd name="connsiteX7" fmla="*/ 544668 w 607145"/>
                <a:gd name="connsiteY7" fmla="*/ 251615 h 399683"/>
                <a:gd name="connsiteX8" fmla="*/ 554054 w 607145"/>
                <a:gd name="connsiteY8" fmla="*/ 245903 h 399683"/>
                <a:gd name="connsiteX9" fmla="*/ 549508 w 607145"/>
                <a:gd name="connsiteY9" fmla="*/ 231843 h 399683"/>
                <a:gd name="connsiteX10" fmla="*/ 424341 w 607145"/>
                <a:gd name="connsiteY10" fmla="*/ 192546 h 399683"/>
                <a:gd name="connsiteX11" fmla="*/ 179418 w 607145"/>
                <a:gd name="connsiteY11" fmla="*/ 192544 h 399683"/>
                <a:gd name="connsiteX12" fmla="*/ 54260 w 607145"/>
                <a:gd name="connsiteY12" fmla="*/ 231696 h 399683"/>
                <a:gd name="connsiteX13" fmla="*/ 49714 w 607145"/>
                <a:gd name="connsiteY13" fmla="*/ 245903 h 399683"/>
                <a:gd name="connsiteX14" fmla="*/ 59099 w 607145"/>
                <a:gd name="connsiteY14" fmla="*/ 251615 h 399683"/>
                <a:gd name="connsiteX15" fmla="*/ 63939 w 607145"/>
                <a:gd name="connsiteY15" fmla="*/ 250443 h 399683"/>
                <a:gd name="connsiteX16" fmla="*/ 105147 w 607145"/>
                <a:gd name="connsiteY16" fmla="*/ 232429 h 399683"/>
                <a:gd name="connsiteX17" fmla="*/ 202962 w 607145"/>
                <a:gd name="connsiteY17" fmla="*/ 213975 h 399683"/>
                <a:gd name="connsiteX18" fmla="*/ 219680 w 607145"/>
                <a:gd name="connsiteY18" fmla="*/ 219247 h 399683"/>
                <a:gd name="connsiteX19" fmla="*/ 233905 w 607145"/>
                <a:gd name="connsiteY19" fmla="*/ 214854 h 399683"/>
                <a:gd name="connsiteX20" fmla="*/ 229652 w 607145"/>
                <a:gd name="connsiteY20" fmla="*/ 200647 h 399683"/>
                <a:gd name="connsiteX21" fmla="*/ 179418 w 607145"/>
                <a:gd name="connsiteY21" fmla="*/ 192544 h 399683"/>
                <a:gd name="connsiteX22" fmla="*/ 424341 w 607145"/>
                <a:gd name="connsiteY22" fmla="*/ 126430 h 399683"/>
                <a:gd name="connsiteX23" fmla="*/ 374104 w 607145"/>
                <a:gd name="connsiteY23" fmla="*/ 134448 h 399683"/>
                <a:gd name="connsiteX24" fmla="*/ 369850 w 607145"/>
                <a:gd name="connsiteY24" fmla="*/ 148801 h 399683"/>
                <a:gd name="connsiteX25" fmla="*/ 384076 w 607145"/>
                <a:gd name="connsiteY25" fmla="*/ 153049 h 399683"/>
                <a:gd name="connsiteX26" fmla="*/ 400942 w 607145"/>
                <a:gd name="connsiteY26" fmla="*/ 147922 h 399683"/>
                <a:gd name="connsiteX27" fmla="*/ 498617 w 607145"/>
                <a:gd name="connsiteY27" fmla="*/ 166376 h 399683"/>
                <a:gd name="connsiteX28" fmla="*/ 539828 w 607145"/>
                <a:gd name="connsiteY28" fmla="*/ 184390 h 399683"/>
                <a:gd name="connsiteX29" fmla="*/ 544668 w 607145"/>
                <a:gd name="connsiteY29" fmla="*/ 185562 h 399683"/>
                <a:gd name="connsiteX30" fmla="*/ 554054 w 607145"/>
                <a:gd name="connsiteY30" fmla="*/ 179850 h 399683"/>
                <a:gd name="connsiteX31" fmla="*/ 549508 w 607145"/>
                <a:gd name="connsiteY31" fmla="*/ 165644 h 399683"/>
                <a:gd name="connsiteX32" fmla="*/ 424341 w 607145"/>
                <a:gd name="connsiteY32" fmla="*/ 126430 h 399683"/>
                <a:gd name="connsiteX33" fmla="*/ 179418 w 607145"/>
                <a:gd name="connsiteY33" fmla="*/ 126430 h 399683"/>
                <a:gd name="connsiteX34" fmla="*/ 54260 w 607145"/>
                <a:gd name="connsiteY34" fmla="*/ 165644 h 399683"/>
                <a:gd name="connsiteX35" fmla="*/ 49714 w 607145"/>
                <a:gd name="connsiteY35" fmla="*/ 179850 h 399683"/>
                <a:gd name="connsiteX36" fmla="*/ 59099 w 607145"/>
                <a:gd name="connsiteY36" fmla="*/ 185562 h 399683"/>
                <a:gd name="connsiteX37" fmla="*/ 63939 w 607145"/>
                <a:gd name="connsiteY37" fmla="*/ 184390 h 399683"/>
                <a:gd name="connsiteX38" fmla="*/ 105147 w 607145"/>
                <a:gd name="connsiteY38" fmla="*/ 166376 h 399683"/>
                <a:gd name="connsiteX39" fmla="*/ 202962 w 607145"/>
                <a:gd name="connsiteY39" fmla="*/ 147922 h 399683"/>
                <a:gd name="connsiteX40" fmla="*/ 219680 w 607145"/>
                <a:gd name="connsiteY40" fmla="*/ 153049 h 399683"/>
                <a:gd name="connsiteX41" fmla="*/ 233905 w 607145"/>
                <a:gd name="connsiteY41" fmla="*/ 148801 h 399683"/>
                <a:gd name="connsiteX42" fmla="*/ 229652 w 607145"/>
                <a:gd name="connsiteY42" fmla="*/ 134448 h 399683"/>
                <a:gd name="connsiteX43" fmla="*/ 179418 w 607145"/>
                <a:gd name="connsiteY43" fmla="*/ 126430 h 399683"/>
                <a:gd name="connsiteX44" fmla="*/ 424341 w 607145"/>
                <a:gd name="connsiteY44" fmla="*/ 60293 h 399683"/>
                <a:gd name="connsiteX45" fmla="*/ 374104 w 607145"/>
                <a:gd name="connsiteY45" fmla="*/ 68396 h 399683"/>
                <a:gd name="connsiteX46" fmla="*/ 369850 w 607145"/>
                <a:gd name="connsiteY46" fmla="*/ 82602 h 399683"/>
                <a:gd name="connsiteX47" fmla="*/ 384076 w 607145"/>
                <a:gd name="connsiteY47" fmla="*/ 86996 h 399683"/>
                <a:gd name="connsiteX48" fmla="*/ 400942 w 607145"/>
                <a:gd name="connsiteY48" fmla="*/ 81724 h 399683"/>
                <a:gd name="connsiteX49" fmla="*/ 498471 w 607145"/>
                <a:gd name="connsiteY49" fmla="*/ 100177 h 399683"/>
                <a:gd name="connsiteX50" fmla="*/ 539828 w 607145"/>
                <a:gd name="connsiteY50" fmla="*/ 118192 h 399683"/>
                <a:gd name="connsiteX51" fmla="*/ 544668 w 607145"/>
                <a:gd name="connsiteY51" fmla="*/ 119363 h 399683"/>
                <a:gd name="connsiteX52" fmla="*/ 554054 w 607145"/>
                <a:gd name="connsiteY52" fmla="*/ 113651 h 399683"/>
                <a:gd name="connsiteX53" fmla="*/ 549508 w 607145"/>
                <a:gd name="connsiteY53" fmla="*/ 99445 h 399683"/>
                <a:gd name="connsiteX54" fmla="*/ 424341 w 607145"/>
                <a:gd name="connsiteY54" fmla="*/ 60293 h 399683"/>
                <a:gd name="connsiteX55" fmla="*/ 179418 w 607145"/>
                <a:gd name="connsiteY55" fmla="*/ 60293 h 399683"/>
                <a:gd name="connsiteX56" fmla="*/ 54260 w 607145"/>
                <a:gd name="connsiteY56" fmla="*/ 99445 h 399683"/>
                <a:gd name="connsiteX57" fmla="*/ 49714 w 607145"/>
                <a:gd name="connsiteY57" fmla="*/ 113651 h 399683"/>
                <a:gd name="connsiteX58" fmla="*/ 59099 w 607145"/>
                <a:gd name="connsiteY58" fmla="*/ 119363 h 399683"/>
                <a:gd name="connsiteX59" fmla="*/ 63939 w 607145"/>
                <a:gd name="connsiteY59" fmla="*/ 118192 h 399683"/>
                <a:gd name="connsiteX60" fmla="*/ 105147 w 607145"/>
                <a:gd name="connsiteY60" fmla="*/ 100177 h 399683"/>
                <a:gd name="connsiteX61" fmla="*/ 202962 w 607145"/>
                <a:gd name="connsiteY61" fmla="*/ 81724 h 399683"/>
                <a:gd name="connsiteX62" fmla="*/ 219680 w 607145"/>
                <a:gd name="connsiteY62" fmla="*/ 86996 h 399683"/>
                <a:gd name="connsiteX63" fmla="*/ 233905 w 607145"/>
                <a:gd name="connsiteY63" fmla="*/ 82602 h 399683"/>
                <a:gd name="connsiteX64" fmla="*/ 229652 w 607145"/>
                <a:gd name="connsiteY64" fmla="*/ 68396 h 399683"/>
                <a:gd name="connsiteX65" fmla="*/ 179418 w 607145"/>
                <a:gd name="connsiteY65" fmla="*/ 60293 h 399683"/>
                <a:gd name="connsiteX66" fmla="*/ 402115 w 607145"/>
                <a:gd name="connsiteY66" fmla="*/ 0 h 399683"/>
                <a:gd name="connsiteX67" fmla="*/ 607145 w 607145"/>
                <a:gd name="connsiteY67" fmla="*/ 64295 h 399683"/>
                <a:gd name="connsiteX68" fmla="*/ 607145 w 607145"/>
                <a:gd name="connsiteY68" fmla="*/ 399683 h 399683"/>
                <a:gd name="connsiteX69" fmla="*/ 398449 w 607145"/>
                <a:gd name="connsiteY69" fmla="*/ 341686 h 399683"/>
                <a:gd name="connsiteX70" fmla="*/ 315000 w 607145"/>
                <a:gd name="connsiteY70" fmla="*/ 370538 h 399683"/>
                <a:gd name="connsiteX71" fmla="*/ 313240 w 607145"/>
                <a:gd name="connsiteY71" fmla="*/ 372296 h 399683"/>
                <a:gd name="connsiteX72" fmla="*/ 313240 w 607145"/>
                <a:gd name="connsiteY72" fmla="*/ 50235 h 399683"/>
                <a:gd name="connsiteX73" fmla="*/ 314560 w 607145"/>
                <a:gd name="connsiteY73" fmla="*/ 45988 h 399683"/>
                <a:gd name="connsiteX74" fmla="*/ 402115 w 607145"/>
                <a:gd name="connsiteY74" fmla="*/ 0 h 399683"/>
                <a:gd name="connsiteX75" fmla="*/ 205015 w 607145"/>
                <a:gd name="connsiteY75" fmla="*/ 0 h 399683"/>
                <a:gd name="connsiteX76" fmla="*/ 292564 w 607145"/>
                <a:gd name="connsiteY76" fmla="*/ 45988 h 399683"/>
                <a:gd name="connsiteX77" fmla="*/ 292271 w 607145"/>
                <a:gd name="connsiteY77" fmla="*/ 47013 h 399683"/>
                <a:gd name="connsiteX78" fmla="*/ 292124 w 607145"/>
                <a:gd name="connsiteY78" fmla="*/ 49064 h 399683"/>
                <a:gd name="connsiteX79" fmla="*/ 292124 w 607145"/>
                <a:gd name="connsiteY79" fmla="*/ 370538 h 399683"/>
                <a:gd name="connsiteX80" fmla="*/ 208534 w 607145"/>
                <a:gd name="connsiteY80" fmla="*/ 341686 h 399683"/>
                <a:gd name="connsiteX81" fmla="*/ 0 w 607145"/>
                <a:gd name="connsiteY81" fmla="*/ 399683 h 399683"/>
                <a:gd name="connsiteX82" fmla="*/ 0 w 607145"/>
                <a:gd name="connsiteY82" fmla="*/ 64295 h 399683"/>
                <a:gd name="connsiteX83" fmla="*/ 205015 w 607145"/>
                <a:gd name="connsiteY83" fmla="*/ 0 h 399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607145" h="399683">
                  <a:moveTo>
                    <a:pt x="424341" y="192546"/>
                  </a:moveTo>
                  <a:cubicBezTo>
                    <a:pt x="405663" y="191228"/>
                    <a:pt x="388037" y="193178"/>
                    <a:pt x="374104" y="200647"/>
                  </a:cubicBezTo>
                  <a:cubicBezTo>
                    <a:pt x="368970" y="203430"/>
                    <a:pt x="367064" y="209728"/>
                    <a:pt x="369850" y="214854"/>
                  </a:cubicBezTo>
                  <a:cubicBezTo>
                    <a:pt x="372637" y="219980"/>
                    <a:pt x="378943" y="221884"/>
                    <a:pt x="384076" y="219247"/>
                  </a:cubicBezTo>
                  <a:cubicBezTo>
                    <a:pt x="388916" y="216611"/>
                    <a:pt x="394636" y="215000"/>
                    <a:pt x="400942" y="213975"/>
                  </a:cubicBezTo>
                  <a:cubicBezTo>
                    <a:pt x="428514" y="209874"/>
                    <a:pt x="467379" y="220566"/>
                    <a:pt x="498617" y="232429"/>
                  </a:cubicBezTo>
                  <a:cubicBezTo>
                    <a:pt x="515630" y="238873"/>
                    <a:pt x="530442" y="245610"/>
                    <a:pt x="539828" y="250443"/>
                  </a:cubicBezTo>
                  <a:cubicBezTo>
                    <a:pt x="541442" y="251322"/>
                    <a:pt x="543055" y="251615"/>
                    <a:pt x="544668" y="251615"/>
                  </a:cubicBezTo>
                  <a:cubicBezTo>
                    <a:pt x="548481" y="251615"/>
                    <a:pt x="552148" y="249564"/>
                    <a:pt x="554054" y="245903"/>
                  </a:cubicBezTo>
                  <a:cubicBezTo>
                    <a:pt x="556694" y="240777"/>
                    <a:pt x="554641" y="234479"/>
                    <a:pt x="549508" y="231843"/>
                  </a:cubicBezTo>
                  <a:cubicBezTo>
                    <a:pt x="545878" y="229866"/>
                    <a:pt x="480376" y="196501"/>
                    <a:pt x="424341" y="192546"/>
                  </a:cubicBezTo>
                  <a:close/>
                  <a:moveTo>
                    <a:pt x="179418" y="192544"/>
                  </a:moveTo>
                  <a:cubicBezTo>
                    <a:pt x="123386" y="196492"/>
                    <a:pt x="57889" y="229829"/>
                    <a:pt x="54260" y="231696"/>
                  </a:cubicBezTo>
                  <a:cubicBezTo>
                    <a:pt x="49127" y="234479"/>
                    <a:pt x="47074" y="240777"/>
                    <a:pt x="49714" y="245903"/>
                  </a:cubicBezTo>
                  <a:cubicBezTo>
                    <a:pt x="51620" y="249564"/>
                    <a:pt x="55287" y="251615"/>
                    <a:pt x="59099" y="251615"/>
                  </a:cubicBezTo>
                  <a:cubicBezTo>
                    <a:pt x="60713" y="251615"/>
                    <a:pt x="62472" y="251322"/>
                    <a:pt x="63939" y="250443"/>
                  </a:cubicBezTo>
                  <a:cubicBezTo>
                    <a:pt x="73324" y="245610"/>
                    <a:pt x="88136" y="238873"/>
                    <a:pt x="105147" y="232429"/>
                  </a:cubicBezTo>
                  <a:cubicBezTo>
                    <a:pt x="136383" y="220566"/>
                    <a:pt x="175245" y="209874"/>
                    <a:pt x="202962" y="213975"/>
                  </a:cubicBezTo>
                  <a:cubicBezTo>
                    <a:pt x="209121" y="215000"/>
                    <a:pt x="214840" y="216611"/>
                    <a:pt x="219680" y="219247"/>
                  </a:cubicBezTo>
                  <a:cubicBezTo>
                    <a:pt x="224812" y="221884"/>
                    <a:pt x="231118" y="219980"/>
                    <a:pt x="233905" y="214854"/>
                  </a:cubicBezTo>
                  <a:cubicBezTo>
                    <a:pt x="236691" y="209728"/>
                    <a:pt x="234784" y="203430"/>
                    <a:pt x="229652" y="200647"/>
                  </a:cubicBezTo>
                  <a:cubicBezTo>
                    <a:pt x="215720" y="193178"/>
                    <a:pt x="198095" y="191228"/>
                    <a:pt x="179418" y="192544"/>
                  </a:cubicBezTo>
                  <a:close/>
                  <a:moveTo>
                    <a:pt x="424341" y="126430"/>
                  </a:moveTo>
                  <a:cubicBezTo>
                    <a:pt x="405663" y="125093"/>
                    <a:pt x="388037" y="127016"/>
                    <a:pt x="374104" y="134448"/>
                  </a:cubicBezTo>
                  <a:cubicBezTo>
                    <a:pt x="368970" y="137231"/>
                    <a:pt x="367064" y="143675"/>
                    <a:pt x="369850" y="148801"/>
                  </a:cubicBezTo>
                  <a:cubicBezTo>
                    <a:pt x="372637" y="153927"/>
                    <a:pt x="378943" y="155831"/>
                    <a:pt x="384076" y="153049"/>
                  </a:cubicBezTo>
                  <a:cubicBezTo>
                    <a:pt x="388916" y="150559"/>
                    <a:pt x="394636" y="148801"/>
                    <a:pt x="400942" y="147922"/>
                  </a:cubicBezTo>
                  <a:cubicBezTo>
                    <a:pt x="428514" y="143822"/>
                    <a:pt x="467379" y="154513"/>
                    <a:pt x="498617" y="166376"/>
                  </a:cubicBezTo>
                  <a:cubicBezTo>
                    <a:pt x="515630" y="172820"/>
                    <a:pt x="530442" y="179557"/>
                    <a:pt x="539828" y="184390"/>
                  </a:cubicBezTo>
                  <a:cubicBezTo>
                    <a:pt x="541442" y="185123"/>
                    <a:pt x="543055" y="185562"/>
                    <a:pt x="544668" y="185562"/>
                  </a:cubicBezTo>
                  <a:cubicBezTo>
                    <a:pt x="548481" y="185562"/>
                    <a:pt x="552148" y="183512"/>
                    <a:pt x="554054" y="179850"/>
                  </a:cubicBezTo>
                  <a:cubicBezTo>
                    <a:pt x="556694" y="174724"/>
                    <a:pt x="554641" y="168280"/>
                    <a:pt x="549508" y="165644"/>
                  </a:cubicBezTo>
                  <a:cubicBezTo>
                    <a:pt x="545878" y="163777"/>
                    <a:pt x="480376" y="130439"/>
                    <a:pt x="424341" y="126430"/>
                  </a:cubicBezTo>
                  <a:close/>
                  <a:moveTo>
                    <a:pt x="179418" y="126430"/>
                  </a:moveTo>
                  <a:cubicBezTo>
                    <a:pt x="123386" y="130439"/>
                    <a:pt x="57889" y="163777"/>
                    <a:pt x="54260" y="165644"/>
                  </a:cubicBezTo>
                  <a:cubicBezTo>
                    <a:pt x="49127" y="168280"/>
                    <a:pt x="47074" y="174724"/>
                    <a:pt x="49714" y="179850"/>
                  </a:cubicBezTo>
                  <a:cubicBezTo>
                    <a:pt x="51620" y="183512"/>
                    <a:pt x="55287" y="185562"/>
                    <a:pt x="59099" y="185562"/>
                  </a:cubicBezTo>
                  <a:cubicBezTo>
                    <a:pt x="60713" y="185562"/>
                    <a:pt x="62472" y="185123"/>
                    <a:pt x="63939" y="184390"/>
                  </a:cubicBezTo>
                  <a:cubicBezTo>
                    <a:pt x="73324" y="179557"/>
                    <a:pt x="88136" y="172820"/>
                    <a:pt x="105147" y="166376"/>
                  </a:cubicBezTo>
                  <a:cubicBezTo>
                    <a:pt x="136383" y="154513"/>
                    <a:pt x="175245" y="143675"/>
                    <a:pt x="202962" y="147922"/>
                  </a:cubicBezTo>
                  <a:cubicBezTo>
                    <a:pt x="209121" y="148801"/>
                    <a:pt x="214840" y="150412"/>
                    <a:pt x="219680" y="153049"/>
                  </a:cubicBezTo>
                  <a:cubicBezTo>
                    <a:pt x="224812" y="155831"/>
                    <a:pt x="231265" y="153927"/>
                    <a:pt x="233905" y="148801"/>
                  </a:cubicBezTo>
                  <a:cubicBezTo>
                    <a:pt x="236691" y="143675"/>
                    <a:pt x="234784" y="137231"/>
                    <a:pt x="229652" y="134448"/>
                  </a:cubicBezTo>
                  <a:cubicBezTo>
                    <a:pt x="215720" y="127016"/>
                    <a:pt x="198095" y="125093"/>
                    <a:pt x="179418" y="126430"/>
                  </a:cubicBezTo>
                  <a:close/>
                  <a:moveTo>
                    <a:pt x="424341" y="60293"/>
                  </a:moveTo>
                  <a:cubicBezTo>
                    <a:pt x="405663" y="58977"/>
                    <a:pt x="388037" y="60927"/>
                    <a:pt x="374104" y="68396"/>
                  </a:cubicBezTo>
                  <a:cubicBezTo>
                    <a:pt x="368970" y="71179"/>
                    <a:pt x="367064" y="77476"/>
                    <a:pt x="369850" y="82602"/>
                  </a:cubicBezTo>
                  <a:cubicBezTo>
                    <a:pt x="372637" y="87728"/>
                    <a:pt x="378943" y="89632"/>
                    <a:pt x="384076" y="86996"/>
                  </a:cubicBezTo>
                  <a:cubicBezTo>
                    <a:pt x="388916" y="84360"/>
                    <a:pt x="394636" y="82749"/>
                    <a:pt x="400942" y="81724"/>
                  </a:cubicBezTo>
                  <a:cubicBezTo>
                    <a:pt x="428514" y="77623"/>
                    <a:pt x="467379" y="88314"/>
                    <a:pt x="498471" y="100177"/>
                  </a:cubicBezTo>
                  <a:cubicBezTo>
                    <a:pt x="515630" y="106621"/>
                    <a:pt x="530442" y="113358"/>
                    <a:pt x="539828" y="118192"/>
                  </a:cubicBezTo>
                  <a:cubicBezTo>
                    <a:pt x="541442" y="119070"/>
                    <a:pt x="543055" y="119363"/>
                    <a:pt x="544668" y="119363"/>
                  </a:cubicBezTo>
                  <a:cubicBezTo>
                    <a:pt x="548481" y="119363"/>
                    <a:pt x="552148" y="117313"/>
                    <a:pt x="554054" y="113651"/>
                  </a:cubicBezTo>
                  <a:cubicBezTo>
                    <a:pt x="556694" y="108525"/>
                    <a:pt x="554641" y="102228"/>
                    <a:pt x="549508" y="99445"/>
                  </a:cubicBezTo>
                  <a:cubicBezTo>
                    <a:pt x="545878" y="97578"/>
                    <a:pt x="480376" y="64240"/>
                    <a:pt x="424341" y="60293"/>
                  </a:cubicBezTo>
                  <a:close/>
                  <a:moveTo>
                    <a:pt x="179418" y="60293"/>
                  </a:moveTo>
                  <a:cubicBezTo>
                    <a:pt x="123386" y="64240"/>
                    <a:pt x="57889" y="97578"/>
                    <a:pt x="54260" y="99445"/>
                  </a:cubicBezTo>
                  <a:cubicBezTo>
                    <a:pt x="49127" y="102228"/>
                    <a:pt x="47074" y="108525"/>
                    <a:pt x="49714" y="113651"/>
                  </a:cubicBezTo>
                  <a:cubicBezTo>
                    <a:pt x="51620" y="117313"/>
                    <a:pt x="55287" y="119363"/>
                    <a:pt x="59099" y="119363"/>
                  </a:cubicBezTo>
                  <a:cubicBezTo>
                    <a:pt x="60713" y="119363"/>
                    <a:pt x="62472" y="119070"/>
                    <a:pt x="63939" y="118192"/>
                  </a:cubicBezTo>
                  <a:cubicBezTo>
                    <a:pt x="73324" y="113358"/>
                    <a:pt x="88136" y="106621"/>
                    <a:pt x="105147" y="100177"/>
                  </a:cubicBezTo>
                  <a:cubicBezTo>
                    <a:pt x="136383" y="88314"/>
                    <a:pt x="175245" y="77623"/>
                    <a:pt x="202962" y="81724"/>
                  </a:cubicBezTo>
                  <a:cubicBezTo>
                    <a:pt x="209121" y="82749"/>
                    <a:pt x="214840" y="84360"/>
                    <a:pt x="219680" y="86996"/>
                  </a:cubicBezTo>
                  <a:cubicBezTo>
                    <a:pt x="224812" y="89632"/>
                    <a:pt x="231265" y="87728"/>
                    <a:pt x="233905" y="82602"/>
                  </a:cubicBezTo>
                  <a:cubicBezTo>
                    <a:pt x="236691" y="77476"/>
                    <a:pt x="234784" y="71179"/>
                    <a:pt x="229652" y="68396"/>
                  </a:cubicBezTo>
                  <a:cubicBezTo>
                    <a:pt x="215720" y="60927"/>
                    <a:pt x="198095" y="58977"/>
                    <a:pt x="179418" y="60293"/>
                  </a:cubicBezTo>
                  <a:close/>
                  <a:moveTo>
                    <a:pt x="402115" y="0"/>
                  </a:moveTo>
                  <a:cubicBezTo>
                    <a:pt x="454179" y="0"/>
                    <a:pt x="523109" y="21676"/>
                    <a:pt x="607145" y="64295"/>
                  </a:cubicBezTo>
                  <a:lnTo>
                    <a:pt x="607145" y="399683"/>
                  </a:lnTo>
                  <a:cubicBezTo>
                    <a:pt x="570187" y="382548"/>
                    <a:pt x="474858" y="341686"/>
                    <a:pt x="398449" y="341686"/>
                  </a:cubicBezTo>
                  <a:cubicBezTo>
                    <a:pt x="356944" y="341686"/>
                    <a:pt x="331132" y="353988"/>
                    <a:pt x="315000" y="370538"/>
                  </a:cubicBezTo>
                  <a:cubicBezTo>
                    <a:pt x="314413" y="371124"/>
                    <a:pt x="313827" y="371710"/>
                    <a:pt x="313240" y="372296"/>
                  </a:cubicBezTo>
                  <a:lnTo>
                    <a:pt x="313240" y="50235"/>
                  </a:lnTo>
                  <a:cubicBezTo>
                    <a:pt x="313387" y="49356"/>
                    <a:pt x="313827" y="47892"/>
                    <a:pt x="314560" y="45988"/>
                  </a:cubicBezTo>
                  <a:cubicBezTo>
                    <a:pt x="319400" y="33100"/>
                    <a:pt x="338319" y="0"/>
                    <a:pt x="402115" y="0"/>
                  </a:cubicBezTo>
                  <a:close/>
                  <a:moveTo>
                    <a:pt x="205015" y="0"/>
                  </a:moveTo>
                  <a:cubicBezTo>
                    <a:pt x="268954" y="0"/>
                    <a:pt x="287725" y="33246"/>
                    <a:pt x="292564" y="45988"/>
                  </a:cubicBezTo>
                  <a:cubicBezTo>
                    <a:pt x="292417" y="46574"/>
                    <a:pt x="292271" y="47013"/>
                    <a:pt x="292271" y="47013"/>
                  </a:cubicBezTo>
                  <a:cubicBezTo>
                    <a:pt x="292124" y="47745"/>
                    <a:pt x="292124" y="48331"/>
                    <a:pt x="292124" y="49064"/>
                  </a:cubicBezTo>
                  <a:lnTo>
                    <a:pt x="292124" y="370538"/>
                  </a:lnTo>
                  <a:cubicBezTo>
                    <a:pt x="275993" y="353988"/>
                    <a:pt x="250183" y="341686"/>
                    <a:pt x="208534" y="341686"/>
                  </a:cubicBezTo>
                  <a:cubicBezTo>
                    <a:pt x="132277" y="341686"/>
                    <a:pt x="36809" y="382548"/>
                    <a:pt x="0" y="399683"/>
                  </a:cubicBezTo>
                  <a:lnTo>
                    <a:pt x="0" y="64295"/>
                  </a:lnTo>
                  <a:cubicBezTo>
                    <a:pt x="84030" y="21676"/>
                    <a:pt x="152955" y="0"/>
                    <a:pt x="205015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Microsoft YaHei"/>
                <a:cs typeface="+mn-ea"/>
              </a:endParaRPr>
            </a:p>
          </p:txBody>
        </p:sp>
      </p:grpSp>
      <p:grpSp>
        <p:nvGrpSpPr>
          <p:cNvPr id="66" name="组合 65">
            <a:extLst>
              <a:ext uri="{FF2B5EF4-FFF2-40B4-BE49-F238E27FC236}">
                <a16:creationId xmlns:a16="http://schemas.microsoft.com/office/drawing/2014/main" id="{0D114120-8F70-4887-B86F-0391C5982EFA}"/>
              </a:ext>
            </a:extLst>
          </p:cNvPr>
          <p:cNvGrpSpPr/>
          <p:nvPr/>
        </p:nvGrpSpPr>
        <p:grpSpPr>
          <a:xfrm>
            <a:off x="6418415" y="2706714"/>
            <a:ext cx="495959" cy="495959"/>
            <a:chOff x="7112947" y="2706714"/>
            <a:chExt cx="495959" cy="495959"/>
          </a:xfrm>
        </p:grpSpPr>
        <p:sp>
          <p:nvSpPr>
            <p:cNvPr id="67" name="íṥļîḓê">
              <a:extLst>
                <a:ext uri="{FF2B5EF4-FFF2-40B4-BE49-F238E27FC236}">
                  <a16:creationId xmlns:a16="http://schemas.microsoft.com/office/drawing/2014/main" id="{F6EFE498-5CFE-4759-B437-268929A27E1A}"/>
                </a:ext>
              </a:extLst>
            </p:cNvPr>
            <p:cNvSpPr/>
            <p:nvPr/>
          </p:nvSpPr>
          <p:spPr>
            <a:xfrm>
              <a:off x="7112947" y="2706714"/>
              <a:ext cx="495959" cy="495959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lnSpcReduction="100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Microsoft YaHei"/>
                <a:cs typeface="+mn-ea"/>
              </a:endParaRPr>
            </a:p>
          </p:txBody>
        </p:sp>
        <p:sp>
          <p:nvSpPr>
            <p:cNvPr id="68" name="íṥlíḓê">
              <a:extLst>
                <a:ext uri="{FF2B5EF4-FFF2-40B4-BE49-F238E27FC236}">
                  <a16:creationId xmlns:a16="http://schemas.microsoft.com/office/drawing/2014/main" id="{A78F40A1-B6AB-437F-A6BC-B2E38C094C19}"/>
                </a:ext>
              </a:extLst>
            </p:cNvPr>
            <p:cNvSpPr/>
            <p:nvPr/>
          </p:nvSpPr>
          <p:spPr>
            <a:xfrm>
              <a:off x="7158800" y="2752567"/>
              <a:ext cx="404253" cy="404253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85000" lnSpcReduction="200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Microsoft YaHei"/>
                <a:cs typeface="+mn-ea"/>
              </a:endParaRPr>
            </a:p>
          </p:txBody>
        </p:sp>
        <p:sp>
          <p:nvSpPr>
            <p:cNvPr id="69" name="ïśļiḑé">
              <a:extLst>
                <a:ext uri="{FF2B5EF4-FFF2-40B4-BE49-F238E27FC236}">
                  <a16:creationId xmlns:a16="http://schemas.microsoft.com/office/drawing/2014/main" id="{E157846C-EF00-4145-9CE1-45D187372E7E}"/>
                </a:ext>
              </a:extLst>
            </p:cNvPr>
            <p:cNvSpPr/>
            <p:nvPr/>
          </p:nvSpPr>
          <p:spPr>
            <a:xfrm>
              <a:off x="7236607" y="2872855"/>
              <a:ext cx="248637" cy="163678"/>
            </a:xfrm>
            <a:custGeom>
              <a:avLst/>
              <a:gdLst>
                <a:gd name="connsiteX0" fmla="*/ 424341 w 607145"/>
                <a:gd name="connsiteY0" fmla="*/ 192546 h 399683"/>
                <a:gd name="connsiteX1" fmla="*/ 374104 w 607145"/>
                <a:gd name="connsiteY1" fmla="*/ 200647 h 399683"/>
                <a:gd name="connsiteX2" fmla="*/ 369850 w 607145"/>
                <a:gd name="connsiteY2" fmla="*/ 214854 h 399683"/>
                <a:gd name="connsiteX3" fmla="*/ 384076 w 607145"/>
                <a:gd name="connsiteY3" fmla="*/ 219247 h 399683"/>
                <a:gd name="connsiteX4" fmla="*/ 400942 w 607145"/>
                <a:gd name="connsiteY4" fmla="*/ 213975 h 399683"/>
                <a:gd name="connsiteX5" fmla="*/ 498617 w 607145"/>
                <a:gd name="connsiteY5" fmla="*/ 232429 h 399683"/>
                <a:gd name="connsiteX6" fmla="*/ 539828 w 607145"/>
                <a:gd name="connsiteY6" fmla="*/ 250443 h 399683"/>
                <a:gd name="connsiteX7" fmla="*/ 544668 w 607145"/>
                <a:gd name="connsiteY7" fmla="*/ 251615 h 399683"/>
                <a:gd name="connsiteX8" fmla="*/ 554054 w 607145"/>
                <a:gd name="connsiteY8" fmla="*/ 245903 h 399683"/>
                <a:gd name="connsiteX9" fmla="*/ 549508 w 607145"/>
                <a:gd name="connsiteY9" fmla="*/ 231843 h 399683"/>
                <a:gd name="connsiteX10" fmla="*/ 424341 w 607145"/>
                <a:gd name="connsiteY10" fmla="*/ 192546 h 399683"/>
                <a:gd name="connsiteX11" fmla="*/ 179418 w 607145"/>
                <a:gd name="connsiteY11" fmla="*/ 192544 h 399683"/>
                <a:gd name="connsiteX12" fmla="*/ 54260 w 607145"/>
                <a:gd name="connsiteY12" fmla="*/ 231696 h 399683"/>
                <a:gd name="connsiteX13" fmla="*/ 49714 w 607145"/>
                <a:gd name="connsiteY13" fmla="*/ 245903 h 399683"/>
                <a:gd name="connsiteX14" fmla="*/ 59099 w 607145"/>
                <a:gd name="connsiteY14" fmla="*/ 251615 h 399683"/>
                <a:gd name="connsiteX15" fmla="*/ 63939 w 607145"/>
                <a:gd name="connsiteY15" fmla="*/ 250443 h 399683"/>
                <a:gd name="connsiteX16" fmla="*/ 105147 w 607145"/>
                <a:gd name="connsiteY16" fmla="*/ 232429 h 399683"/>
                <a:gd name="connsiteX17" fmla="*/ 202962 w 607145"/>
                <a:gd name="connsiteY17" fmla="*/ 213975 h 399683"/>
                <a:gd name="connsiteX18" fmla="*/ 219680 w 607145"/>
                <a:gd name="connsiteY18" fmla="*/ 219247 h 399683"/>
                <a:gd name="connsiteX19" fmla="*/ 233905 w 607145"/>
                <a:gd name="connsiteY19" fmla="*/ 214854 h 399683"/>
                <a:gd name="connsiteX20" fmla="*/ 229652 w 607145"/>
                <a:gd name="connsiteY20" fmla="*/ 200647 h 399683"/>
                <a:gd name="connsiteX21" fmla="*/ 179418 w 607145"/>
                <a:gd name="connsiteY21" fmla="*/ 192544 h 399683"/>
                <a:gd name="connsiteX22" fmla="*/ 424341 w 607145"/>
                <a:gd name="connsiteY22" fmla="*/ 126430 h 399683"/>
                <a:gd name="connsiteX23" fmla="*/ 374104 w 607145"/>
                <a:gd name="connsiteY23" fmla="*/ 134448 h 399683"/>
                <a:gd name="connsiteX24" fmla="*/ 369850 w 607145"/>
                <a:gd name="connsiteY24" fmla="*/ 148801 h 399683"/>
                <a:gd name="connsiteX25" fmla="*/ 384076 w 607145"/>
                <a:gd name="connsiteY25" fmla="*/ 153049 h 399683"/>
                <a:gd name="connsiteX26" fmla="*/ 400942 w 607145"/>
                <a:gd name="connsiteY26" fmla="*/ 147922 h 399683"/>
                <a:gd name="connsiteX27" fmla="*/ 498617 w 607145"/>
                <a:gd name="connsiteY27" fmla="*/ 166376 h 399683"/>
                <a:gd name="connsiteX28" fmla="*/ 539828 w 607145"/>
                <a:gd name="connsiteY28" fmla="*/ 184390 h 399683"/>
                <a:gd name="connsiteX29" fmla="*/ 544668 w 607145"/>
                <a:gd name="connsiteY29" fmla="*/ 185562 h 399683"/>
                <a:gd name="connsiteX30" fmla="*/ 554054 w 607145"/>
                <a:gd name="connsiteY30" fmla="*/ 179850 h 399683"/>
                <a:gd name="connsiteX31" fmla="*/ 549508 w 607145"/>
                <a:gd name="connsiteY31" fmla="*/ 165644 h 399683"/>
                <a:gd name="connsiteX32" fmla="*/ 424341 w 607145"/>
                <a:gd name="connsiteY32" fmla="*/ 126430 h 399683"/>
                <a:gd name="connsiteX33" fmla="*/ 179418 w 607145"/>
                <a:gd name="connsiteY33" fmla="*/ 126430 h 399683"/>
                <a:gd name="connsiteX34" fmla="*/ 54260 w 607145"/>
                <a:gd name="connsiteY34" fmla="*/ 165644 h 399683"/>
                <a:gd name="connsiteX35" fmla="*/ 49714 w 607145"/>
                <a:gd name="connsiteY35" fmla="*/ 179850 h 399683"/>
                <a:gd name="connsiteX36" fmla="*/ 59099 w 607145"/>
                <a:gd name="connsiteY36" fmla="*/ 185562 h 399683"/>
                <a:gd name="connsiteX37" fmla="*/ 63939 w 607145"/>
                <a:gd name="connsiteY37" fmla="*/ 184390 h 399683"/>
                <a:gd name="connsiteX38" fmla="*/ 105147 w 607145"/>
                <a:gd name="connsiteY38" fmla="*/ 166376 h 399683"/>
                <a:gd name="connsiteX39" fmla="*/ 202962 w 607145"/>
                <a:gd name="connsiteY39" fmla="*/ 147922 h 399683"/>
                <a:gd name="connsiteX40" fmla="*/ 219680 w 607145"/>
                <a:gd name="connsiteY40" fmla="*/ 153049 h 399683"/>
                <a:gd name="connsiteX41" fmla="*/ 233905 w 607145"/>
                <a:gd name="connsiteY41" fmla="*/ 148801 h 399683"/>
                <a:gd name="connsiteX42" fmla="*/ 229652 w 607145"/>
                <a:gd name="connsiteY42" fmla="*/ 134448 h 399683"/>
                <a:gd name="connsiteX43" fmla="*/ 179418 w 607145"/>
                <a:gd name="connsiteY43" fmla="*/ 126430 h 399683"/>
                <a:gd name="connsiteX44" fmla="*/ 424341 w 607145"/>
                <a:gd name="connsiteY44" fmla="*/ 60293 h 399683"/>
                <a:gd name="connsiteX45" fmla="*/ 374104 w 607145"/>
                <a:gd name="connsiteY45" fmla="*/ 68396 h 399683"/>
                <a:gd name="connsiteX46" fmla="*/ 369850 w 607145"/>
                <a:gd name="connsiteY46" fmla="*/ 82602 h 399683"/>
                <a:gd name="connsiteX47" fmla="*/ 384076 w 607145"/>
                <a:gd name="connsiteY47" fmla="*/ 86996 h 399683"/>
                <a:gd name="connsiteX48" fmla="*/ 400942 w 607145"/>
                <a:gd name="connsiteY48" fmla="*/ 81724 h 399683"/>
                <a:gd name="connsiteX49" fmla="*/ 498471 w 607145"/>
                <a:gd name="connsiteY49" fmla="*/ 100177 h 399683"/>
                <a:gd name="connsiteX50" fmla="*/ 539828 w 607145"/>
                <a:gd name="connsiteY50" fmla="*/ 118192 h 399683"/>
                <a:gd name="connsiteX51" fmla="*/ 544668 w 607145"/>
                <a:gd name="connsiteY51" fmla="*/ 119363 h 399683"/>
                <a:gd name="connsiteX52" fmla="*/ 554054 w 607145"/>
                <a:gd name="connsiteY52" fmla="*/ 113651 h 399683"/>
                <a:gd name="connsiteX53" fmla="*/ 549508 w 607145"/>
                <a:gd name="connsiteY53" fmla="*/ 99445 h 399683"/>
                <a:gd name="connsiteX54" fmla="*/ 424341 w 607145"/>
                <a:gd name="connsiteY54" fmla="*/ 60293 h 399683"/>
                <a:gd name="connsiteX55" fmla="*/ 179418 w 607145"/>
                <a:gd name="connsiteY55" fmla="*/ 60293 h 399683"/>
                <a:gd name="connsiteX56" fmla="*/ 54260 w 607145"/>
                <a:gd name="connsiteY56" fmla="*/ 99445 h 399683"/>
                <a:gd name="connsiteX57" fmla="*/ 49714 w 607145"/>
                <a:gd name="connsiteY57" fmla="*/ 113651 h 399683"/>
                <a:gd name="connsiteX58" fmla="*/ 59099 w 607145"/>
                <a:gd name="connsiteY58" fmla="*/ 119363 h 399683"/>
                <a:gd name="connsiteX59" fmla="*/ 63939 w 607145"/>
                <a:gd name="connsiteY59" fmla="*/ 118192 h 399683"/>
                <a:gd name="connsiteX60" fmla="*/ 105147 w 607145"/>
                <a:gd name="connsiteY60" fmla="*/ 100177 h 399683"/>
                <a:gd name="connsiteX61" fmla="*/ 202962 w 607145"/>
                <a:gd name="connsiteY61" fmla="*/ 81724 h 399683"/>
                <a:gd name="connsiteX62" fmla="*/ 219680 w 607145"/>
                <a:gd name="connsiteY62" fmla="*/ 86996 h 399683"/>
                <a:gd name="connsiteX63" fmla="*/ 233905 w 607145"/>
                <a:gd name="connsiteY63" fmla="*/ 82602 h 399683"/>
                <a:gd name="connsiteX64" fmla="*/ 229652 w 607145"/>
                <a:gd name="connsiteY64" fmla="*/ 68396 h 399683"/>
                <a:gd name="connsiteX65" fmla="*/ 179418 w 607145"/>
                <a:gd name="connsiteY65" fmla="*/ 60293 h 399683"/>
                <a:gd name="connsiteX66" fmla="*/ 402115 w 607145"/>
                <a:gd name="connsiteY66" fmla="*/ 0 h 399683"/>
                <a:gd name="connsiteX67" fmla="*/ 607145 w 607145"/>
                <a:gd name="connsiteY67" fmla="*/ 64295 h 399683"/>
                <a:gd name="connsiteX68" fmla="*/ 607145 w 607145"/>
                <a:gd name="connsiteY68" fmla="*/ 399683 h 399683"/>
                <a:gd name="connsiteX69" fmla="*/ 398449 w 607145"/>
                <a:gd name="connsiteY69" fmla="*/ 341686 h 399683"/>
                <a:gd name="connsiteX70" fmla="*/ 315000 w 607145"/>
                <a:gd name="connsiteY70" fmla="*/ 370538 h 399683"/>
                <a:gd name="connsiteX71" fmla="*/ 313240 w 607145"/>
                <a:gd name="connsiteY71" fmla="*/ 372296 h 399683"/>
                <a:gd name="connsiteX72" fmla="*/ 313240 w 607145"/>
                <a:gd name="connsiteY72" fmla="*/ 50235 h 399683"/>
                <a:gd name="connsiteX73" fmla="*/ 314560 w 607145"/>
                <a:gd name="connsiteY73" fmla="*/ 45988 h 399683"/>
                <a:gd name="connsiteX74" fmla="*/ 402115 w 607145"/>
                <a:gd name="connsiteY74" fmla="*/ 0 h 399683"/>
                <a:gd name="connsiteX75" fmla="*/ 205015 w 607145"/>
                <a:gd name="connsiteY75" fmla="*/ 0 h 399683"/>
                <a:gd name="connsiteX76" fmla="*/ 292564 w 607145"/>
                <a:gd name="connsiteY76" fmla="*/ 45988 h 399683"/>
                <a:gd name="connsiteX77" fmla="*/ 292271 w 607145"/>
                <a:gd name="connsiteY77" fmla="*/ 47013 h 399683"/>
                <a:gd name="connsiteX78" fmla="*/ 292124 w 607145"/>
                <a:gd name="connsiteY78" fmla="*/ 49064 h 399683"/>
                <a:gd name="connsiteX79" fmla="*/ 292124 w 607145"/>
                <a:gd name="connsiteY79" fmla="*/ 370538 h 399683"/>
                <a:gd name="connsiteX80" fmla="*/ 208534 w 607145"/>
                <a:gd name="connsiteY80" fmla="*/ 341686 h 399683"/>
                <a:gd name="connsiteX81" fmla="*/ 0 w 607145"/>
                <a:gd name="connsiteY81" fmla="*/ 399683 h 399683"/>
                <a:gd name="connsiteX82" fmla="*/ 0 w 607145"/>
                <a:gd name="connsiteY82" fmla="*/ 64295 h 399683"/>
                <a:gd name="connsiteX83" fmla="*/ 205015 w 607145"/>
                <a:gd name="connsiteY83" fmla="*/ 0 h 399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607145" h="399683">
                  <a:moveTo>
                    <a:pt x="424341" y="192546"/>
                  </a:moveTo>
                  <a:cubicBezTo>
                    <a:pt x="405663" y="191228"/>
                    <a:pt x="388037" y="193178"/>
                    <a:pt x="374104" y="200647"/>
                  </a:cubicBezTo>
                  <a:cubicBezTo>
                    <a:pt x="368970" y="203430"/>
                    <a:pt x="367064" y="209728"/>
                    <a:pt x="369850" y="214854"/>
                  </a:cubicBezTo>
                  <a:cubicBezTo>
                    <a:pt x="372637" y="219980"/>
                    <a:pt x="378943" y="221884"/>
                    <a:pt x="384076" y="219247"/>
                  </a:cubicBezTo>
                  <a:cubicBezTo>
                    <a:pt x="388916" y="216611"/>
                    <a:pt x="394636" y="215000"/>
                    <a:pt x="400942" y="213975"/>
                  </a:cubicBezTo>
                  <a:cubicBezTo>
                    <a:pt x="428514" y="209874"/>
                    <a:pt x="467379" y="220566"/>
                    <a:pt x="498617" y="232429"/>
                  </a:cubicBezTo>
                  <a:cubicBezTo>
                    <a:pt x="515630" y="238873"/>
                    <a:pt x="530442" y="245610"/>
                    <a:pt x="539828" y="250443"/>
                  </a:cubicBezTo>
                  <a:cubicBezTo>
                    <a:pt x="541442" y="251322"/>
                    <a:pt x="543055" y="251615"/>
                    <a:pt x="544668" y="251615"/>
                  </a:cubicBezTo>
                  <a:cubicBezTo>
                    <a:pt x="548481" y="251615"/>
                    <a:pt x="552148" y="249564"/>
                    <a:pt x="554054" y="245903"/>
                  </a:cubicBezTo>
                  <a:cubicBezTo>
                    <a:pt x="556694" y="240777"/>
                    <a:pt x="554641" y="234479"/>
                    <a:pt x="549508" y="231843"/>
                  </a:cubicBezTo>
                  <a:cubicBezTo>
                    <a:pt x="545878" y="229866"/>
                    <a:pt x="480376" y="196501"/>
                    <a:pt x="424341" y="192546"/>
                  </a:cubicBezTo>
                  <a:close/>
                  <a:moveTo>
                    <a:pt x="179418" y="192544"/>
                  </a:moveTo>
                  <a:cubicBezTo>
                    <a:pt x="123386" y="196492"/>
                    <a:pt x="57889" y="229829"/>
                    <a:pt x="54260" y="231696"/>
                  </a:cubicBezTo>
                  <a:cubicBezTo>
                    <a:pt x="49127" y="234479"/>
                    <a:pt x="47074" y="240777"/>
                    <a:pt x="49714" y="245903"/>
                  </a:cubicBezTo>
                  <a:cubicBezTo>
                    <a:pt x="51620" y="249564"/>
                    <a:pt x="55287" y="251615"/>
                    <a:pt x="59099" y="251615"/>
                  </a:cubicBezTo>
                  <a:cubicBezTo>
                    <a:pt x="60713" y="251615"/>
                    <a:pt x="62472" y="251322"/>
                    <a:pt x="63939" y="250443"/>
                  </a:cubicBezTo>
                  <a:cubicBezTo>
                    <a:pt x="73324" y="245610"/>
                    <a:pt x="88136" y="238873"/>
                    <a:pt x="105147" y="232429"/>
                  </a:cubicBezTo>
                  <a:cubicBezTo>
                    <a:pt x="136383" y="220566"/>
                    <a:pt x="175245" y="209874"/>
                    <a:pt x="202962" y="213975"/>
                  </a:cubicBezTo>
                  <a:cubicBezTo>
                    <a:pt x="209121" y="215000"/>
                    <a:pt x="214840" y="216611"/>
                    <a:pt x="219680" y="219247"/>
                  </a:cubicBezTo>
                  <a:cubicBezTo>
                    <a:pt x="224812" y="221884"/>
                    <a:pt x="231118" y="219980"/>
                    <a:pt x="233905" y="214854"/>
                  </a:cubicBezTo>
                  <a:cubicBezTo>
                    <a:pt x="236691" y="209728"/>
                    <a:pt x="234784" y="203430"/>
                    <a:pt x="229652" y="200647"/>
                  </a:cubicBezTo>
                  <a:cubicBezTo>
                    <a:pt x="215720" y="193178"/>
                    <a:pt x="198095" y="191228"/>
                    <a:pt x="179418" y="192544"/>
                  </a:cubicBezTo>
                  <a:close/>
                  <a:moveTo>
                    <a:pt x="424341" y="126430"/>
                  </a:moveTo>
                  <a:cubicBezTo>
                    <a:pt x="405663" y="125093"/>
                    <a:pt x="388037" y="127016"/>
                    <a:pt x="374104" y="134448"/>
                  </a:cubicBezTo>
                  <a:cubicBezTo>
                    <a:pt x="368970" y="137231"/>
                    <a:pt x="367064" y="143675"/>
                    <a:pt x="369850" y="148801"/>
                  </a:cubicBezTo>
                  <a:cubicBezTo>
                    <a:pt x="372637" y="153927"/>
                    <a:pt x="378943" y="155831"/>
                    <a:pt x="384076" y="153049"/>
                  </a:cubicBezTo>
                  <a:cubicBezTo>
                    <a:pt x="388916" y="150559"/>
                    <a:pt x="394636" y="148801"/>
                    <a:pt x="400942" y="147922"/>
                  </a:cubicBezTo>
                  <a:cubicBezTo>
                    <a:pt x="428514" y="143822"/>
                    <a:pt x="467379" y="154513"/>
                    <a:pt x="498617" y="166376"/>
                  </a:cubicBezTo>
                  <a:cubicBezTo>
                    <a:pt x="515630" y="172820"/>
                    <a:pt x="530442" y="179557"/>
                    <a:pt x="539828" y="184390"/>
                  </a:cubicBezTo>
                  <a:cubicBezTo>
                    <a:pt x="541442" y="185123"/>
                    <a:pt x="543055" y="185562"/>
                    <a:pt x="544668" y="185562"/>
                  </a:cubicBezTo>
                  <a:cubicBezTo>
                    <a:pt x="548481" y="185562"/>
                    <a:pt x="552148" y="183512"/>
                    <a:pt x="554054" y="179850"/>
                  </a:cubicBezTo>
                  <a:cubicBezTo>
                    <a:pt x="556694" y="174724"/>
                    <a:pt x="554641" y="168280"/>
                    <a:pt x="549508" y="165644"/>
                  </a:cubicBezTo>
                  <a:cubicBezTo>
                    <a:pt x="545878" y="163777"/>
                    <a:pt x="480376" y="130439"/>
                    <a:pt x="424341" y="126430"/>
                  </a:cubicBezTo>
                  <a:close/>
                  <a:moveTo>
                    <a:pt x="179418" y="126430"/>
                  </a:moveTo>
                  <a:cubicBezTo>
                    <a:pt x="123386" y="130439"/>
                    <a:pt x="57889" y="163777"/>
                    <a:pt x="54260" y="165644"/>
                  </a:cubicBezTo>
                  <a:cubicBezTo>
                    <a:pt x="49127" y="168280"/>
                    <a:pt x="47074" y="174724"/>
                    <a:pt x="49714" y="179850"/>
                  </a:cubicBezTo>
                  <a:cubicBezTo>
                    <a:pt x="51620" y="183512"/>
                    <a:pt x="55287" y="185562"/>
                    <a:pt x="59099" y="185562"/>
                  </a:cubicBezTo>
                  <a:cubicBezTo>
                    <a:pt x="60713" y="185562"/>
                    <a:pt x="62472" y="185123"/>
                    <a:pt x="63939" y="184390"/>
                  </a:cubicBezTo>
                  <a:cubicBezTo>
                    <a:pt x="73324" y="179557"/>
                    <a:pt x="88136" y="172820"/>
                    <a:pt x="105147" y="166376"/>
                  </a:cubicBezTo>
                  <a:cubicBezTo>
                    <a:pt x="136383" y="154513"/>
                    <a:pt x="175245" y="143675"/>
                    <a:pt x="202962" y="147922"/>
                  </a:cubicBezTo>
                  <a:cubicBezTo>
                    <a:pt x="209121" y="148801"/>
                    <a:pt x="214840" y="150412"/>
                    <a:pt x="219680" y="153049"/>
                  </a:cubicBezTo>
                  <a:cubicBezTo>
                    <a:pt x="224812" y="155831"/>
                    <a:pt x="231265" y="153927"/>
                    <a:pt x="233905" y="148801"/>
                  </a:cubicBezTo>
                  <a:cubicBezTo>
                    <a:pt x="236691" y="143675"/>
                    <a:pt x="234784" y="137231"/>
                    <a:pt x="229652" y="134448"/>
                  </a:cubicBezTo>
                  <a:cubicBezTo>
                    <a:pt x="215720" y="127016"/>
                    <a:pt x="198095" y="125093"/>
                    <a:pt x="179418" y="126430"/>
                  </a:cubicBezTo>
                  <a:close/>
                  <a:moveTo>
                    <a:pt x="424341" y="60293"/>
                  </a:moveTo>
                  <a:cubicBezTo>
                    <a:pt x="405663" y="58977"/>
                    <a:pt x="388037" y="60927"/>
                    <a:pt x="374104" y="68396"/>
                  </a:cubicBezTo>
                  <a:cubicBezTo>
                    <a:pt x="368970" y="71179"/>
                    <a:pt x="367064" y="77476"/>
                    <a:pt x="369850" y="82602"/>
                  </a:cubicBezTo>
                  <a:cubicBezTo>
                    <a:pt x="372637" y="87728"/>
                    <a:pt x="378943" y="89632"/>
                    <a:pt x="384076" y="86996"/>
                  </a:cubicBezTo>
                  <a:cubicBezTo>
                    <a:pt x="388916" y="84360"/>
                    <a:pt x="394636" y="82749"/>
                    <a:pt x="400942" y="81724"/>
                  </a:cubicBezTo>
                  <a:cubicBezTo>
                    <a:pt x="428514" y="77623"/>
                    <a:pt x="467379" y="88314"/>
                    <a:pt x="498471" y="100177"/>
                  </a:cubicBezTo>
                  <a:cubicBezTo>
                    <a:pt x="515630" y="106621"/>
                    <a:pt x="530442" y="113358"/>
                    <a:pt x="539828" y="118192"/>
                  </a:cubicBezTo>
                  <a:cubicBezTo>
                    <a:pt x="541442" y="119070"/>
                    <a:pt x="543055" y="119363"/>
                    <a:pt x="544668" y="119363"/>
                  </a:cubicBezTo>
                  <a:cubicBezTo>
                    <a:pt x="548481" y="119363"/>
                    <a:pt x="552148" y="117313"/>
                    <a:pt x="554054" y="113651"/>
                  </a:cubicBezTo>
                  <a:cubicBezTo>
                    <a:pt x="556694" y="108525"/>
                    <a:pt x="554641" y="102228"/>
                    <a:pt x="549508" y="99445"/>
                  </a:cubicBezTo>
                  <a:cubicBezTo>
                    <a:pt x="545878" y="97578"/>
                    <a:pt x="480376" y="64240"/>
                    <a:pt x="424341" y="60293"/>
                  </a:cubicBezTo>
                  <a:close/>
                  <a:moveTo>
                    <a:pt x="179418" y="60293"/>
                  </a:moveTo>
                  <a:cubicBezTo>
                    <a:pt x="123386" y="64240"/>
                    <a:pt x="57889" y="97578"/>
                    <a:pt x="54260" y="99445"/>
                  </a:cubicBezTo>
                  <a:cubicBezTo>
                    <a:pt x="49127" y="102228"/>
                    <a:pt x="47074" y="108525"/>
                    <a:pt x="49714" y="113651"/>
                  </a:cubicBezTo>
                  <a:cubicBezTo>
                    <a:pt x="51620" y="117313"/>
                    <a:pt x="55287" y="119363"/>
                    <a:pt x="59099" y="119363"/>
                  </a:cubicBezTo>
                  <a:cubicBezTo>
                    <a:pt x="60713" y="119363"/>
                    <a:pt x="62472" y="119070"/>
                    <a:pt x="63939" y="118192"/>
                  </a:cubicBezTo>
                  <a:cubicBezTo>
                    <a:pt x="73324" y="113358"/>
                    <a:pt x="88136" y="106621"/>
                    <a:pt x="105147" y="100177"/>
                  </a:cubicBezTo>
                  <a:cubicBezTo>
                    <a:pt x="136383" y="88314"/>
                    <a:pt x="175245" y="77623"/>
                    <a:pt x="202962" y="81724"/>
                  </a:cubicBezTo>
                  <a:cubicBezTo>
                    <a:pt x="209121" y="82749"/>
                    <a:pt x="214840" y="84360"/>
                    <a:pt x="219680" y="86996"/>
                  </a:cubicBezTo>
                  <a:cubicBezTo>
                    <a:pt x="224812" y="89632"/>
                    <a:pt x="231265" y="87728"/>
                    <a:pt x="233905" y="82602"/>
                  </a:cubicBezTo>
                  <a:cubicBezTo>
                    <a:pt x="236691" y="77476"/>
                    <a:pt x="234784" y="71179"/>
                    <a:pt x="229652" y="68396"/>
                  </a:cubicBezTo>
                  <a:cubicBezTo>
                    <a:pt x="215720" y="60927"/>
                    <a:pt x="198095" y="58977"/>
                    <a:pt x="179418" y="60293"/>
                  </a:cubicBezTo>
                  <a:close/>
                  <a:moveTo>
                    <a:pt x="402115" y="0"/>
                  </a:moveTo>
                  <a:cubicBezTo>
                    <a:pt x="454179" y="0"/>
                    <a:pt x="523109" y="21676"/>
                    <a:pt x="607145" y="64295"/>
                  </a:cubicBezTo>
                  <a:lnTo>
                    <a:pt x="607145" y="399683"/>
                  </a:lnTo>
                  <a:cubicBezTo>
                    <a:pt x="570187" y="382548"/>
                    <a:pt x="474858" y="341686"/>
                    <a:pt x="398449" y="341686"/>
                  </a:cubicBezTo>
                  <a:cubicBezTo>
                    <a:pt x="356944" y="341686"/>
                    <a:pt x="331132" y="353988"/>
                    <a:pt x="315000" y="370538"/>
                  </a:cubicBezTo>
                  <a:cubicBezTo>
                    <a:pt x="314413" y="371124"/>
                    <a:pt x="313827" y="371710"/>
                    <a:pt x="313240" y="372296"/>
                  </a:cubicBezTo>
                  <a:lnTo>
                    <a:pt x="313240" y="50235"/>
                  </a:lnTo>
                  <a:cubicBezTo>
                    <a:pt x="313387" y="49356"/>
                    <a:pt x="313827" y="47892"/>
                    <a:pt x="314560" y="45988"/>
                  </a:cubicBezTo>
                  <a:cubicBezTo>
                    <a:pt x="319400" y="33100"/>
                    <a:pt x="338319" y="0"/>
                    <a:pt x="402115" y="0"/>
                  </a:cubicBezTo>
                  <a:close/>
                  <a:moveTo>
                    <a:pt x="205015" y="0"/>
                  </a:moveTo>
                  <a:cubicBezTo>
                    <a:pt x="268954" y="0"/>
                    <a:pt x="287725" y="33246"/>
                    <a:pt x="292564" y="45988"/>
                  </a:cubicBezTo>
                  <a:cubicBezTo>
                    <a:pt x="292417" y="46574"/>
                    <a:pt x="292271" y="47013"/>
                    <a:pt x="292271" y="47013"/>
                  </a:cubicBezTo>
                  <a:cubicBezTo>
                    <a:pt x="292124" y="47745"/>
                    <a:pt x="292124" y="48331"/>
                    <a:pt x="292124" y="49064"/>
                  </a:cubicBezTo>
                  <a:lnTo>
                    <a:pt x="292124" y="370538"/>
                  </a:lnTo>
                  <a:cubicBezTo>
                    <a:pt x="275993" y="353988"/>
                    <a:pt x="250183" y="341686"/>
                    <a:pt x="208534" y="341686"/>
                  </a:cubicBezTo>
                  <a:cubicBezTo>
                    <a:pt x="132277" y="341686"/>
                    <a:pt x="36809" y="382548"/>
                    <a:pt x="0" y="399683"/>
                  </a:cubicBezTo>
                  <a:lnTo>
                    <a:pt x="0" y="64295"/>
                  </a:lnTo>
                  <a:cubicBezTo>
                    <a:pt x="84030" y="21676"/>
                    <a:pt x="152955" y="0"/>
                    <a:pt x="205015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Microsoft YaHei"/>
                <a:cs typeface="+mn-ea"/>
              </a:endParaRPr>
            </a:p>
          </p:txBody>
        </p:sp>
      </p:grpSp>
      <p:sp>
        <p:nvSpPr>
          <p:cNvPr id="70" name="íṥļîḓê">
            <a:extLst>
              <a:ext uri="{FF2B5EF4-FFF2-40B4-BE49-F238E27FC236}">
                <a16:creationId xmlns:a16="http://schemas.microsoft.com/office/drawing/2014/main" id="{32DD21EB-D208-4FF2-A2AE-829E6126845B}"/>
              </a:ext>
            </a:extLst>
          </p:cNvPr>
          <p:cNvSpPr/>
          <p:nvPr/>
        </p:nvSpPr>
        <p:spPr>
          <a:xfrm>
            <a:off x="6418415" y="3655328"/>
            <a:ext cx="495959" cy="495959"/>
          </a:xfrm>
          <a:prstGeom prst="ellipse">
            <a:avLst/>
          </a:prstGeom>
          <a:noFill/>
          <a:ln w="1270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Microsoft YaHei"/>
              <a:cs typeface="+mn-ea"/>
            </a:endParaRPr>
          </a:p>
        </p:txBody>
      </p:sp>
      <p:sp>
        <p:nvSpPr>
          <p:cNvPr id="71" name="íṥlíḓê">
            <a:extLst>
              <a:ext uri="{FF2B5EF4-FFF2-40B4-BE49-F238E27FC236}">
                <a16:creationId xmlns:a16="http://schemas.microsoft.com/office/drawing/2014/main" id="{74261EC3-0756-4A4F-8557-62A29DB2BA4A}"/>
              </a:ext>
            </a:extLst>
          </p:cNvPr>
          <p:cNvSpPr/>
          <p:nvPr/>
        </p:nvSpPr>
        <p:spPr>
          <a:xfrm>
            <a:off x="6464268" y="3701181"/>
            <a:ext cx="404253" cy="404253"/>
          </a:xfrm>
          <a:prstGeom prst="ellipse">
            <a:avLst/>
          </a:prstGeom>
          <a:solidFill>
            <a:schemeClr val="bg1">
              <a:lumMod val="7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 fontScale="850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Microsoft YaHei"/>
              <a:cs typeface="+mn-ea"/>
            </a:endParaRPr>
          </a:p>
        </p:txBody>
      </p:sp>
      <p:sp>
        <p:nvSpPr>
          <p:cNvPr id="72" name="ïśļiḑé">
            <a:extLst>
              <a:ext uri="{FF2B5EF4-FFF2-40B4-BE49-F238E27FC236}">
                <a16:creationId xmlns:a16="http://schemas.microsoft.com/office/drawing/2014/main" id="{8249E005-5A1C-4C77-9E3B-EA915A4DBCEB}"/>
              </a:ext>
            </a:extLst>
          </p:cNvPr>
          <p:cNvSpPr/>
          <p:nvPr/>
        </p:nvSpPr>
        <p:spPr>
          <a:xfrm>
            <a:off x="6542075" y="3821469"/>
            <a:ext cx="248637" cy="163678"/>
          </a:xfrm>
          <a:custGeom>
            <a:avLst/>
            <a:gdLst>
              <a:gd name="connsiteX0" fmla="*/ 424341 w 607145"/>
              <a:gd name="connsiteY0" fmla="*/ 192546 h 399683"/>
              <a:gd name="connsiteX1" fmla="*/ 374104 w 607145"/>
              <a:gd name="connsiteY1" fmla="*/ 200647 h 399683"/>
              <a:gd name="connsiteX2" fmla="*/ 369850 w 607145"/>
              <a:gd name="connsiteY2" fmla="*/ 214854 h 399683"/>
              <a:gd name="connsiteX3" fmla="*/ 384076 w 607145"/>
              <a:gd name="connsiteY3" fmla="*/ 219247 h 399683"/>
              <a:gd name="connsiteX4" fmla="*/ 400942 w 607145"/>
              <a:gd name="connsiteY4" fmla="*/ 213975 h 399683"/>
              <a:gd name="connsiteX5" fmla="*/ 498617 w 607145"/>
              <a:gd name="connsiteY5" fmla="*/ 232429 h 399683"/>
              <a:gd name="connsiteX6" fmla="*/ 539828 w 607145"/>
              <a:gd name="connsiteY6" fmla="*/ 250443 h 399683"/>
              <a:gd name="connsiteX7" fmla="*/ 544668 w 607145"/>
              <a:gd name="connsiteY7" fmla="*/ 251615 h 399683"/>
              <a:gd name="connsiteX8" fmla="*/ 554054 w 607145"/>
              <a:gd name="connsiteY8" fmla="*/ 245903 h 399683"/>
              <a:gd name="connsiteX9" fmla="*/ 549508 w 607145"/>
              <a:gd name="connsiteY9" fmla="*/ 231843 h 399683"/>
              <a:gd name="connsiteX10" fmla="*/ 424341 w 607145"/>
              <a:gd name="connsiteY10" fmla="*/ 192546 h 399683"/>
              <a:gd name="connsiteX11" fmla="*/ 179418 w 607145"/>
              <a:gd name="connsiteY11" fmla="*/ 192544 h 399683"/>
              <a:gd name="connsiteX12" fmla="*/ 54260 w 607145"/>
              <a:gd name="connsiteY12" fmla="*/ 231696 h 399683"/>
              <a:gd name="connsiteX13" fmla="*/ 49714 w 607145"/>
              <a:gd name="connsiteY13" fmla="*/ 245903 h 399683"/>
              <a:gd name="connsiteX14" fmla="*/ 59099 w 607145"/>
              <a:gd name="connsiteY14" fmla="*/ 251615 h 399683"/>
              <a:gd name="connsiteX15" fmla="*/ 63939 w 607145"/>
              <a:gd name="connsiteY15" fmla="*/ 250443 h 399683"/>
              <a:gd name="connsiteX16" fmla="*/ 105147 w 607145"/>
              <a:gd name="connsiteY16" fmla="*/ 232429 h 399683"/>
              <a:gd name="connsiteX17" fmla="*/ 202962 w 607145"/>
              <a:gd name="connsiteY17" fmla="*/ 213975 h 399683"/>
              <a:gd name="connsiteX18" fmla="*/ 219680 w 607145"/>
              <a:gd name="connsiteY18" fmla="*/ 219247 h 399683"/>
              <a:gd name="connsiteX19" fmla="*/ 233905 w 607145"/>
              <a:gd name="connsiteY19" fmla="*/ 214854 h 399683"/>
              <a:gd name="connsiteX20" fmla="*/ 229652 w 607145"/>
              <a:gd name="connsiteY20" fmla="*/ 200647 h 399683"/>
              <a:gd name="connsiteX21" fmla="*/ 179418 w 607145"/>
              <a:gd name="connsiteY21" fmla="*/ 192544 h 399683"/>
              <a:gd name="connsiteX22" fmla="*/ 424341 w 607145"/>
              <a:gd name="connsiteY22" fmla="*/ 126430 h 399683"/>
              <a:gd name="connsiteX23" fmla="*/ 374104 w 607145"/>
              <a:gd name="connsiteY23" fmla="*/ 134448 h 399683"/>
              <a:gd name="connsiteX24" fmla="*/ 369850 w 607145"/>
              <a:gd name="connsiteY24" fmla="*/ 148801 h 399683"/>
              <a:gd name="connsiteX25" fmla="*/ 384076 w 607145"/>
              <a:gd name="connsiteY25" fmla="*/ 153049 h 399683"/>
              <a:gd name="connsiteX26" fmla="*/ 400942 w 607145"/>
              <a:gd name="connsiteY26" fmla="*/ 147922 h 399683"/>
              <a:gd name="connsiteX27" fmla="*/ 498617 w 607145"/>
              <a:gd name="connsiteY27" fmla="*/ 166376 h 399683"/>
              <a:gd name="connsiteX28" fmla="*/ 539828 w 607145"/>
              <a:gd name="connsiteY28" fmla="*/ 184390 h 399683"/>
              <a:gd name="connsiteX29" fmla="*/ 544668 w 607145"/>
              <a:gd name="connsiteY29" fmla="*/ 185562 h 399683"/>
              <a:gd name="connsiteX30" fmla="*/ 554054 w 607145"/>
              <a:gd name="connsiteY30" fmla="*/ 179850 h 399683"/>
              <a:gd name="connsiteX31" fmla="*/ 549508 w 607145"/>
              <a:gd name="connsiteY31" fmla="*/ 165644 h 399683"/>
              <a:gd name="connsiteX32" fmla="*/ 424341 w 607145"/>
              <a:gd name="connsiteY32" fmla="*/ 126430 h 399683"/>
              <a:gd name="connsiteX33" fmla="*/ 179418 w 607145"/>
              <a:gd name="connsiteY33" fmla="*/ 126430 h 399683"/>
              <a:gd name="connsiteX34" fmla="*/ 54260 w 607145"/>
              <a:gd name="connsiteY34" fmla="*/ 165644 h 399683"/>
              <a:gd name="connsiteX35" fmla="*/ 49714 w 607145"/>
              <a:gd name="connsiteY35" fmla="*/ 179850 h 399683"/>
              <a:gd name="connsiteX36" fmla="*/ 59099 w 607145"/>
              <a:gd name="connsiteY36" fmla="*/ 185562 h 399683"/>
              <a:gd name="connsiteX37" fmla="*/ 63939 w 607145"/>
              <a:gd name="connsiteY37" fmla="*/ 184390 h 399683"/>
              <a:gd name="connsiteX38" fmla="*/ 105147 w 607145"/>
              <a:gd name="connsiteY38" fmla="*/ 166376 h 399683"/>
              <a:gd name="connsiteX39" fmla="*/ 202962 w 607145"/>
              <a:gd name="connsiteY39" fmla="*/ 147922 h 399683"/>
              <a:gd name="connsiteX40" fmla="*/ 219680 w 607145"/>
              <a:gd name="connsiteY40" fmla="*/ 153049 h 399683"/>
              <a:gd name="connsiteX41" fmla="*/ 233905 w 607145"/>
              <a:gd name="connsiteY41" fmla="*/ 148801 h 399683"/>
              <a:gd name="connsiteX42" fmla="*/ 229652 w 607145"/>
              <a:gd name="connsiteY42" fmla="*/ 134448 h 399683"/>
              <a:gd name="connsiteX43" fmla="*/ 179418 w 607145"/>
              <a:gd name="connsiteY43" fmla="*/ 126430 h 399683"/>
              <a:gd name="connsiteX44" fmla="*/ 424341 w 607145"/>
              <a:gd name="connsiteY44" fmla="*/ 60293 h 399683"/>
              <a:gd name="connsiteX45" fmla="*/ 374104 w 607145"/>
              <a:gd name="connsiteY45" fmla="*/ 68396 h 399683"/>
              <a:gd name="connsiteX46" fmla="*/ 369850 w 607145"/>
              <a:gd name="connsiteY46" fmla="*/ 82602 h 399683"/>
              <a:gd name="connsiteX47" fmla="*/ 384076 w 607145"/>
              <a:gd name="connsiteY47" fmla="*/ 86996 h 399683"/>
              <a:gd name="connsiteX48" fmla="*/ 400942 w 607145"/>
              <a:gd name="connsiteY48" fmla="*/ 81724 h 399683"/>
              <a:gd name="connsiteX49" fmla="*/ 498471 w 607145"/>
              <a:gd name="connsiteY49" fmla="*/ 100177 h 399683"/>
              <a:gd name="connsiteX50" fmla="*/ 539828 w 607145"/>
              <a:gd name="connsiteY50" fmla="*/ 118192 h 399683"/>
              <a:gd name="connsiteX51" fmla="*/ 544668 w 607145"/>
              <a:gd name="connsiteY51" fmla="*/ 119363 h 399683"/>
              <a:gd name="connsiteX52" fmla="*/ 554054 w 607145"/>
              <a:gd name="connsiteY52" fmla="*/ 113651 h 399683"/>
              <a:gd name="connsiteX53" fmla="*/ 549508 w 607145"/>
              <a:gd name="connsiteY53" fmla="*/ 99445 h 399683"/>
              <a:gd name="connsiteX54" fmla="*/ 424341 w 607145"/>
              <a:gd name="connsiteY54" fmla="*/ 60293 h 399683"/>
              <a:gd name="connsiteX55" fmla="*/ 179418 w 607145"/>
              <a:gd name="connsiteY55" fmla="*/ 60293 h 399683"/>
              <a:gd name="connsiteX56" fmla="*/ 54260 w 607145"/>
              <a:gd name="connsiteY56" fmla="*/ 99445 h 399683"/>
              <a:gd name="connsiteX57" fmla="*/ 49714 w 607145"/>
              <a:gd name="connsiteY57" fmla="*/ 113651 h 399683"/>
              <a:gd name="connsiteX58" fmla="*/ 59099 w 607145"/>
              <a:gd name="connsiteY58" fmla="*/ 119363 h 399683"/>
              <a:gd name="connsiteX59" fmla="*/ 63939 w 607145"/>
              <a:gd name="connsiteY59" fmla="*/ 118192 h 399683"/>
              <a:gd name="connsiteX60" fmla="*/ 105147 w 607145"/>
              <a:gd name="connsiteY60" fmla="*/ 100177 h 399683"/>
              <a:gd name="connsiteX61" fmla="*/ 202962 w 607145"/>
              <a:gd name="connsiteY61" fmla="*/ 81724 h 399683"/>
              <a:gd name="connsiteX62" fmla="*/ 219680 w 607145"/>
              <a:gd name="connsiteY62" fmla="*/ 86996 h 399683"/>
              <a:gd name="connsiteX63" fmla="*/ 233905 w 607145"/>
              <a:gd name="connsiteY63" fmla="*/ 82602 h 399683"/>
              <a:gd name="connsiteX64" fmla="*/ 229652 w 607145"/>
              <a:gd name="connsiteY64" fmla="*/ 68396 h 399683"/>
              <a:gd name="connsiteX65" fmla="*/ 179418 w 607145"/>
              <a:gd name="connsiteY65" fmla="*/ 60293 h 399683"/>
              <a:gd name="connsiteX66" fmla="*/ 402115 w 607145"/>
              <a:gd name="connsiteY66" fmla="*/ 0 h 399683"/>
              <a:gd name="connsiteX67" fmla="*/ 607145 w 607145"/>
              <a:gd name="connsiteY67" fmla="*/ 64295 h 399683"/>
              <a:gd name="connsiteX68" fmla="*/ 607145 w 607145"/>
              <a:gd name="connsiteY68" fmla="*/ 399683 h 399683"/>
              <a:gd name="connsiteX69" fmla="*/ 398449 w 607145"/>
              <a:gd name="connsiteY69" fmla="*/ 341686 h 399683"/>
              <a:gd name="connsiteX70" fmla="*/ 315000 w 607145"/>
              <a:gd name="connsiteY70" fmla="*/ 370538 h 399683"/>
              <a:gd name="connsiteX71" fmla="*/ 313240 w 607145"/>
              <a:gd name="connsiteY71" fmla="*/ 372296 h 399683"/>
              <a:gd name="connsiteX72" fmla="*/ 313240 w 607145"/>
              <a:gd name="connsiteY72" fmla="*/ 50235 h 399683"/>
              <a:gd name="connsiteX73" fmla="*/ 314560 w 607145"/>
              <a:gd name="connsiteY73" fmla="*/ 45988 h 399683"/>
              <a:gd name="connsiteX74" fmla="*/ 402115 w 607145"/>
              <a:gd name="connsiteY74" fmla="*/ 0 h 399683"/>
              <a:gd name="connsiteX75" fmla="*/ 205015 w 607145"/>
              <a:gd name="connsiteY75" fmla="*/ 0 h 399683"/>
              <a:gd name="connsiteX76" fmla="*/ 292564 w 607145"/>
              <a:gd name="connsiteY76" fmla="*/ 45988 h 399683"/>
              <a:gd name="connsiteX77" fmla="*/ 292271 w 607145"/>
              <a:gd name="connsiteY77" fmla="*/ 47013 h 399683"/>
              <a:gd name="connsiteX78" fmla="*/ 292124 w 607145"/>
              <a:gd name="connsiteY78" fmla="*/ 49064 h 399683"/>
              <a:gd name="connsiteX79" fmla="*/ 292124 w 607145"/>
              <a:gd name="connsiteY79" fmla="*/ 370538 h 399683"/>
              <a:gd name="connsiteX80" fmla="*/ 208534 w 607145"/>
              <a:gd name="connsiteY80" fmla="*/ 341686 h 399683"/>
              <a:gd name="connsiteX81" fmla="*/ 0 w 607145"/>
              <a:gd name="connsiteY81" fmla="*/ 399683 h 399683"/>
              <a:gd name="connsiteX82" fmla="*/ 0 w 607145"/>
              <a:gd name="connsiteY82" fmla="*/ 64295 h 399683"/>
              <a:gd name="connsiteX83" fmla="*/ 205015 w 607145"/>
              <a:gd name="connsiteY83" fmla="*/ 0 h 399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</a:cxnLst>
            <a:rect l="l" t="t" r="r" b="b"/>
            <a:pathLst>
              <a:path w="607145" h="399683">
                <a:moveTo>
                  <a:pt x="424341" y="192546"/>
                </a:moveTo>
                <a:cubicBezTo>
                  <a:pt x="405663" y="191228"/>
                  <a:pt x="388037" y="193178"/>
                  <a:pt x="374104" y="200647"/>
                </a:cubicBezTo>
                <a:cubicBezTo>
                  <a:pt x="368970" y="203430"/>
                  <a:pt x="367064" y="209728"/>
                  <a:pt x="369850" y="214854"/>
                </a:cubicBezTo>
                <a:cubicBezTo>
                  <a:pt x="372637" y="219980"/>
                  <a:pt x="378943" y="221884"/>
                  <a:pt x="384076" y="219247"/>
                </a:cubicBezTo>
                <a:cubicBezTo>
                  <a:pt x="388916" y="216611"/>
                  <a:pt x="394636" y="215000"/>
                  <a:pt x="400942" y="213975"/>
                </a:cubicBezTo>
                <a:cubicBezTo>
                  <a:pt x="428514" y="209874"/>
                  <a:pt x="467379" y="220566"/>
                  <a:pt x="498617" y="232429"/>
                </a:cubicBezTo>
                <a:cubicBezTo>
                  <a:pt x="515630" y="238873"/>
                  <a:pt x="530442" y="245610"/>
                  <a:pt x="539828" y="250443"/>
                </a:cubicBezTo>
                <a:cubicBezTo>
                  <a:pt x="541442" y="251322"/>
                  <a:pt x="543055" y="251615"/>
                  <a:pt x="544668" y="251615"/>
                </a:cubicBezTo>
                <a:cubicBezTo>
                  <a:pt x="548481" y="251615"/>
                  <a:pt x="552148" y="249564"/>
                  <a:pt x="554054" y="245903"/>
                </a:cubicBezTo>
                <a:cubicBezTo>
                  <a:pt x="556694" y="240777"/>
                  <a:pt x="554641" y="234479"/>
                  <a:pt x="549508" y="231843"/>
                </a:cubicBezTo>
                <a:cubicBezTo>
                  <a:pt x="545878" y="229866"/>
                  <a:pt x="480376" y="196501"/>
                  <a:pt x="424341" y="192546"/>
                </a:cubicBezTo>
                <a:close/>
                <a:moveTo>
                  <a:pt x="179418" y="192544"/>
                </a:moveTo>
                <a:cubicBezTo>
                  <a:pt x="123386" y="196492"/>
                  <a:pt x="57889" y="229829"/>
                  <a:pt x="54260" y="231696"/>
                </a:cubicBezTo>
                <a:cubicBezTo>
                  <a:pt x="49127" y="234479"/>
                  <a:pt x="47074" y="240777"/>
                  <a:pt x="49714" y="245903"/>
                </a:cubicBezTo>
                <a:cubicBezTo>
                  <a:pt x="51620" y="249564"/>
                  <a:pt x="55287" y="251615"/>
                  <a:pt x="59099" y="251615"/>
                </a:cubicBezTo>
                <a:cubicBezTo>
                  <a:pt x="60713" y="251615"/>
                  <a:pt x="62472" y="251322"/>
                  <a:pt x="63939" y="250443"/>
                </a:cubicBezTo>
                <a:cubicBezTo>
                  <a:pt x="73324" y="245610"/>
                  <a:pt x="88136" y="238873"/>
                  <a:pt x="105147" y="232429"/>
                </a:cubicBezTo>
                <a:cubicBezTo>
                  <a:pt x="136383" y="220566"/>
                  <a:pt x="175245" y="209874"/>
                  <a:pt x="202962" y="213975"/>
                </a:cubicBezTo>
                <a:cubicBezTo>
                  <a:pt x="209121" y="215000"/>
                  <a:pt x="214840" y="216611"/>
                  <a:pt x="219680" y="219247"/>
                </a:cubicBezTo>
                <a:cubicBezTo>
                  <a:pt x="224812" y="221884"/>
                  <a:pt x="231118" y="219980"/>
                  <a:pt x="233905" y="214854"/>
                </a:cubicBezTo>
                <a:cubicBezTo>
                  <a:pt x="236691" y="209728"/>
                  <a:pt x="234784" y="203430"/>
                  <a:pt x="229652" y="200647"/>
                </a:cubicBezTo>
                <a:cubicBezTo>
                  <a:pt x="215720" y="193178"/>
                  <a:pt x="198095" y="191228"/>
                  <a:pt x="179418" y="192544"/>
                </a:cubicBezTo>
                <a:close/>
                <a:moveTo>
                  <a:pt x="424341" y="126430"/>
                </a:moveTo>
                <a:cubicBezTo>
                  <a:pt x="405663" y="125093"/>
                  <a:pt x="388037" y="127016"/>
                  <a:pt x="374104" y="134448"/>
                </a:cubicBezTo>
                <a:cubicBezTo>
                  <a:pt x="368970" y="137231"/>
                  <a:pt x="367064" y="143675"/>
                  <a:pt x="369850" y="148801"/>
                </a:cubicBezTo>
                <a:cubicBezTo>
                  <a:pt x="372637" y="153927"/>
                  <a:pt x="378943" y="155831"/>
                  <a:pt x="384076" y="153049"/>
                </a:cubicBezTo>
                <a:cubicBezTo>
                  <a:pt x="388916" y="150559"/>
                  <a:pt x="394636" y="148801"/>
                  <a:pt x="400942" y="147922"/>
                </a:cubicBezTo>
                <a:cubicBezTo>
                  <a:pt x="428514" y="143822"/>
                  <a:pt x="467379" y="154513"/>
                  <a:pt x="498617" y="166376"/>
                </a:cubicBezTo>
                <a:cubicBezTo>
                  <a:pt x="515630" y="172820"/>
                  <a:pt x="530442" y="179557"/>
                  <a:pt x="539828" y="184390"/>
                </a:cubicBezTo>
                <a:cubicBezTo>
                  <a:pt x="541442" y="185123"/>
                  <a:pt x="543055" y="185562"/>
                  <a:pt x="544668" y="185562"/>
                </a:cubicBezTo>
                <a:cubicBezTo>
                  <a:pt x="548481" y="185562"/>
                  <a:pt x="552148" y="183512"/>
                  <a:pt x="554054" y="179850"/>
                </a:cubicBezTo>
                <a:cubicBezTo>
                  <a:pt x="556694" y="174724"/>
                  <a:pt x="554641" y="168280"/>
                  <a:pt x="549508" y="165644"/>
                </a:cubicBezTo>
                <a:cubicBezTo>
                  <a:pt x="545878" y="163777"/>
                  <a:pt x="480376" y="130439"/>
                  <a:pt x="424341" y="126430"/>
                </a:cubicBezTo>
                <a:close/>
                <a:moveTo>
                  <a:pt x="179418" y="126430"/>
                </a:moveTo>
                <a:cubicBezTo>
                  <a:pt x="123386" y="130439"/>
                  <a:pt x="57889" y="163777"/>
                  <a:pt x="54260" y="165644"/>
                </a:cubicBezTo>
                <a:cubicBezTo>
                  <a:pt x="49127" y="168280"/>
                  <a:pt x="47074" y="174724"/>
                  <a:pt x="49714" y="179850"/>
                </a:cubicBezTo>
                <a:cubicBezTo>
                  <a:pt x="51620" y="183512"/>
                  <a:pt x="55287" y="185562"/>
                  <a:pt x="59099" y="185562"/>
                </a:cubicBezTo>
                <a:cubicBezTo>
                  <a:pt x="60713" y="185562"/>
                  <a:pt x="62472" y="185123"/>
                  <a:pt x="63939" y="184390"/>
                </a:cubicBezTo>
                <a:cubicBezTo>
                  <a:pt x="73324" y="179557"/>
                  <a:pt x="88136" y="172820"/>
                  <a:pt x="105147" y="166376"/>
                </a:cubicBezTo>
                <a:cubicBezTo>
                  <a:pt x="136383" y="154513"/>
                  <a:pt x="175245" y="143675"/>
                  <a:pt x="202962" y="147922"/>
                </a:cubicBezTo>
                <a:cubicBezTo>
                  <a:pt x="209121" y="148801"/>
                  <a:pt x="214840" y="150412"/>
                  <a:pt x="219680" y="153049"/>
                </a:cubicBezTo>
                <a:cubicBezTo>
                  <a:pt x="224812" y="155831"/>
                  <a:pt x="231265" y="153927"/>
                  <a:pt x="233905" y="148801"/>
                </a:cubicBezTo>
                <a:cubicBezTo>
                  <a:pt x="236691" y="143675"/>
                  <a:pt x="234784" y="137231"/>
                  <a:pt x="229652" y="134448"/>
                </a:cubicBezTo>
                <a:cubicBezTo>
                  <a:pt x="215720" y="127016"/>
                  <a:pt x="198095" y="125093"/>
                  <a:pt x="179418" y="126430"/>
                </a:cubicBezTo>
                <a:close/>
                <a:moveTo>
                  <a:pt x="424341" y="60293"/>
                </a:moveTo>
                <a:cubicBezTo>
                  <a:pt x="405663" y="58977"/>
                  <a:pt x="388037" y="60927"/>
                  <a:pt x="374104" y="68396"/>
                </a:cubicBezTo>
                <a:cubicBezTo>
                  <a:pt x="368970" y="71179"/>
                  <a:pt x="367064" y="77476"/>
                  <a:pt x="369850" y="82602"/>
                </a:cubicBezTo>
                <a:cubicBezTo>
                  <a:pt x="372637" y="87728"/>
                  <a:pt x="378943" y="89632"/>
                  <a:pt x="384076" y="86996"/>
                </a:cubicBezTo>
                <a:cubicBezTo>
                  <a:pt x="388916" y="84360"/>
                  <a:pt x="394636" y="82749"/>
                  <a:pt x="400942" y="81724"/>
                </a:cubicBezTo>
                <a:cubicBezTo>
                  <a:pt x="428514" y="77623"/>
                  <a:pt x="467379" y="88314"/>
                  <a:pt x="498471" y="100177"/>
                </a:cubicBezTo>
                <a:cubicBezTo>
                  <a:pt x="515630" y="106621"/>
                  <a:pt x="530442" y="113358"/>
                  <a:pt x="539828" y="118192"/>
                </a:cubicBezTo>
                <a:cubicBezTo>
                  <a:pt x="541442" y="119070"/>
                  <a:pt x="543055" y="119363"/>
                  <a:pt x="544668" y="119363"/>
                </a:cubicBezTo>
                <a:cubicBezTo>
                  <a:pt x="548481" y="119363"/>
                  <a:pt x="552148" y="117313"/>
                  <a:pt x="554054" y="113651"/>
                </a:cubicBezTo>
                <a:cubicBezTo>
                  <a:pt x="556694" y="108525"/>
                  <a:pt x="554641" y="102228"/>
                  <a:pt x="549508" y="99445"/>
                </a:cubicBezTo>
                <a:cubicBezTo>
                  <a:pt x="545878" y="97578"/>
                  <a:pt x="480376" y="64240"/>
                  <a:pt x="424341" y="60293"/>
                </a:cubicBezTo>
                <a:close/>
                <a:moveTo>
                  <a:pt x="179418" y="60293"/>
                </a:moveTo>
                <a:cubicBezTo>
                  <a:pt x="123386" y="64240"/>
                  <a:pt x="57889" y="97578"/>
                  <a:pt x="54260" y="99445"/>
                </a:cubicBezTo>
                <a:cubicBezTo>
                  <a:pt x="49127" y="102228"/>
                  <a:pt x="47074" y="108525"/>
                  <a:pt x="49714" y="113651"/>
                </a:cubicBezTo>
                <a:cubicBezTo>
                  <a:pt x="51620" y="117313"/>
                  <a:pt x="55287" y="119363"/>
                  <a:pt x="59099" y="119363"/>
                </a:cubicBezTo>
                <a:cubicBezTo>
                  <a:pt x="60713" y="119363"/>
                  <a:pt x="62472" y="119070"/>
                  <a:pt x="63939" y="118192"/>
                </a:cubicBezTo>
                <a:cubicBezTo>
                  <a:pt x="73324" y="113358"/>
                  <a:pt x="88136" y="106621"/>
                  <a:pt x="105147" y="100177"/>
                </a:cubicBezTo>
                <a:cubicBezTo>
                  <a:pt x="136383" y="88314"/>
                  <a:pt x="175245" y="77623"/>
                  <a:pt x="202962" y="81724"/>
                </a:cubicBezTo>
                <a:cubicBezTo>
                  <a:pt x="209121" y="82749"/>
                  <a:pt x="214840" y="84360"/>
                  <a:pt x="219680" y="86996"/>
                </a:cubicBezTo>
                <a:cubicBezTo>
                  <a:pt x="224812" y="89632"/>
                  <a:pt x="231265" y="87728"/>
                  <a:pt x="233905" y="82602"/>
                </a:cubicBezTo>
                <a:cubicBezTo>
                  <a:pt x="236691" y="77476"/>
                  <a:pt x="234784" y="71179"/>
                  <a:pt x="229652" y="68396"/>
                </a:cubicBezTo>
                <a:cubicBezTo>
                  <a:pt x="215720" y="60927"/>
                  <a:pt x="198095" y="58977"/>
                  <a:pt x="179418" y="60293"/>
                </a:cubicBezTo>
                <a:close/>
                <a:moveTo>
                  <a:pt x="402115" y="0"/>
                </a:moveTo>
                <a:cubicBezTo>
                  <a:pt x="454179" y="0"/>
                  <a:pt x="523109" y="21676"/>
                  <a:pt x="607145" y="64295"/>
                </a:cubicBezTo>
                <a:lnTo>
                  <a:pt x="607145" y="399683"/>
                </a:lnTo>
                <a:cubicBezTo>
                  <a:pt x="570187" y="382548"/>
                  <a:pt x="474858" y="341686"/>
                  <a:pt x="398449" y="341686"/>
                </a:cubicBezTo>
                <a:cubicBezTo>
                  <a:pt x="356944" y="341686"/>
                  <a:pt x="331132" y="353988"/>
                  <a:pt x="315000" y="370538"/>
                </a:cubicBezTo>
                <a:cubicBezTo>
                  <a:pt x="314413" y="371124"/>
                  <a:pt x="313827" y="371710"/>
                  <a:pt x="313240" y="372296"/>
                </a:cubicBezTo>
                <a:lnTo>
                  <a:pt x="313240" y="50235"/>
                </a:lnTo>
                <a:cubicBezTo>
                  <a:pt x="313387" y="49356"/>
                  <a:pt x="313827" y="47892"/>
                  <a:pt x="314560" y="45988"/>
                </a:cubicBezTo>
                <a:cubicBezTo>
                  <a:pt x="319400" y="33100"/>
                  <a:pt x="338319" y="0"/>
                  <a:pt x="402115" y="0"/>
                </a:cubicBezTo>
                <a:close/>
                <a:moveTo>
                  <a:pt x="205015" y="0"/>
                </a:moveTo>
                <a:cubicBezTo>
                  <a:pt x="268954" y="0"/>
                  <a:pt x="287725" y="33246"/>
                  <a:pt x="292564" y="45988"/>
                </a:cubicBezTo>
                <a:cubicBezTo>
                  <a:pt x="292417" y="46574"/>
                  <a:pt x="292271" y="47013"/>
                  <a:pt x="292271" y="47013"/>
                </a:cubicBezTo>
                <a:cubicBezTo>
                  <a:pt x="292124" y="47745"/>
                  <a:pt x="292124" y="48331"/>
                  <a:pt x="292124" y="49064"/>
                </a:cubicBezTo>
                <a:lnTo>
                  <a:pt x="292124" y="370538"/>
                </a:lnTo>
                <a:cubicBezTo>
                  <a:pt x="275993" y="353988"/>
                  <a:pt x="250183" y="341686"/>
                  <a:pt x="208534" y="341686"/>
                </a:cubicBezTo>
                <a:cubicBezTo>
                  <a:pt x="132277" y="341686"/>
                  <a:pt x="36809" y="382548"/>
                  <a:pt x="0" y="399683"/>
                </a:cubicBezTo>
                <a:lnTo>
                  <a:pt x="0" y="64295"/>
                </a:lnTo>
                <a:cubicBezTo>
                  <a:pt x="84030" y="21676"/>
                  <a:pt x="152955" y="0"/>
                  <a:pt x="205015" y="0"/>
                </a:cubicBezTo>
                <a:close/>
              </a:path>
            </a:pathLst>
          </a:cu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 fontScale="25000" lnSpcReduction="2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Microsoft YaHei"/>
              <a:cs typeface="+mn-ea"/>
            </a:endParaRPr>
          </a:p>
        </p:txBody>
      </p:sp>
      <p:grpSp>
        <p:nvGrpSpPr>
          <p:cNvPr id="81" name="组合 80">
            <a:extLst>
              <a:ext uri="{FF2B5EF4-FFF2-40B4-BE49-F238E27FC236}">
                <a16:creationId xmlns:a16="http://schemas.microsoft.com/office/drawing/2014/main" id="{04ADCA45-DE2F-43DE-B199-A062D65C3B4F}"/>
              </a:ext>
            </a:extLst>
          </p:cNvPr>
          <p:cNvGrpSpPr/>
          <p:nvPr/>
        </p:nvGrpSpPr>
        <p:grpSpPr>
          <a:xfrm>
            <a:off x="5835053" y="809489"/>
            <a:ext cx="495959" cy="495959"/>
            <a:chOff x="6529585" y="809489"/>
            <a:chExt cx="495959" cy="495959"/>
          </a:xfrm>
        </p:grpSpPr>
        <p:sp>
          <p:nvSpPr>
            <p:cNvPr id="82" name="íṥļîḓê">
              <a:extLst>
                <a:ext uri="{FF2B5EF4-FFF2-40B4-BE49-F238E27FC236}">
                  <a16:creationId xmlns:a16="http://schemas.microsoft.com/office/drawing/2014/main" id="{114A01C6-41B8-4AE6-B0CB-FD5828699890}"/>
                </a:ext>
              </a:extLst>
            </p:cNvPr>
            <p:cNvSpPr/>
            <p:nvPr/>
          </p:nvSpPr>
          <p:spPr>
            <a:xfrm>
              <a:off x="6529585" y="809489"/>
              <a:ext cx="495959" cy="495959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lnSpcReduction="100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Microsoft YaHei"/>
                <a:cs typeface="+mn-ea"/>
              </a:endParaRPr>
            </a:p>
          </p:txBody>
        </p:sp>
        <p:sp>
          <p:nvSpPr>
            <p:cNvPr id="83" name="íṥlíḓê">
              <a:extLst>
                <a:ext uri="{FF2B5EF4-FFF2-40B4-BE49-F238E27FC236}">
                  <a16:creationId xmlns:a16="http://schemas.microsoft.com/office/drawing/2014/main" id="{1432E360-FCFF-4860-917F-DC1085DEFD87}"/>
                </a:ext>
              </a:extLst>
            </p:cNvPr>
            <p:cNvSpPr/>
            <p:nvPr/>
          </p:nvSpPr>
          <p:spPr>
            <a:xfrm>
              <a:off x="6575438" y="855342"/>
              <a:ext cx="404253" cy="404253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85000" lnSpcReduction="200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Microsoft YaHei"/>
                <a:cs typeface="+mn-ea"/>
              </a:endParaRPr>
            </a:p>
          </p:txBody>
        </p:sp>
        <p:sp>
          <p:nvSpPr>
            <p:cNvPr id="84" name="ïśļiḑé">
              <a:extLst>
                <a:ext uri="{FF2B5EF4-FFF2-40B4-BE49-F238E27FC236}">
                  <a16:creationId xmlns:a16="http://schemas.microsoft.com/office/drawing/2014/main" id="{48675EFF-BEA2-489A-9ED1-7DCB7EA5B842}"/>
                </a:ext>
              </a:extLst>
            </p:cNvPr>
            <p:cNvSpPr/>
            <p:nvPr/>
          </p:nvSpPr>
          <p:spPr>
            <a:xfrm>
              <a:off x="6653246" y="975629"/>
              <a:ext cx="248637" cy="163678"/>
            </a:xfrm>
            <a:custGeom>
              <a:avLst/>
              <a:gdLst>
                <a:gd name="connsiteX0" fmla="*/ 424341 w 607145"/>
                <a:gd name="connsiteY0" fmla="*/ 192546 h 399683"/>
                <a:gd name="connsiteX1" fmla="*/ 374104 w 607145"/>
                <a:gd name="connsiteY1" fmla="*/ 200647 h 399683"/>
                <a:gd name="connsiteX2" fmla="*/ 369850 w 607145"/>
                <a:gd name="connsiteY2" fmla="*/ 214854 h 399683"/>
                <a:gd name="connsiteX3" fmla="*/ 384076 w 607145"/>
                <a:gd name="connsiteY3" fmla="*/ 219247 h 399683"/>
                <a:gd name="connsiteX4" fmla="*/ 400942 w 607145"/>
                <a:gd name="connsiteY4" fmla="*/ 213975 h 399683"/>
                <a:gd name="connsiteX5" fmla="*/ 498617 w 607145"/>
                <a:gd name="connsiteY5" fmla="*/ 232429 h 399683"/>
                <a:gd name="connsiteX6" fmla="*/ 539828 w 607145"/>
                <a:gd name="connsiteY6" fmla="*/ 250443 h 399683"/>
                <a:gd name="connsiteX7" fmla="*/ 544668 w 607145"/>
                <a:gd name="connsiteY7" fmla="*/ 251615 h 399683"/>
                <a:gd name="connsiteX8" fmla="*/ 554054 w 607145"/>
                <a:gd name="connsiteY8" fmla="*/ 245903 h 399683"/>
                <a:gd name="connsiteX9" fmla="*/ 549508 w 607145"/>
                <a:gd name="connsiteY9" fmla="*/ 231843 h 399683"/>
                <a:gd name="connsiteX10" fmla="*/ 424341 w 607145"/>
                <a:gd name="connsiteY10" fmla="*/ 192546 h 399683"/>
                <a:gd name="connsiteX11" fmla="*/ 179418 w 607145"/>
                <a:gd name="connsiteY11" fmla="*/ 192544 h 399683"/>
                <a:gd name="connsiteX12" fmla="*/ 54260 w 607145"/>
                <a:gd name="connsiteY12" fmla="*/ 231696 h 399683"/>
                <a:gd name="connsiteX13" fmla="*/ 49714 w 607145"/>
                <a:gd name="connsiteY13" fmla="*/ 245903 h 399683"/>
                <a:gd name="connsiteX14" fmla="*/ 59099 w 607145"/>
                <a:gd name="connsiteY14" fmla="*/ 251615 h 399683"/>
                <a:gd name="connsiteX15" fmla="*/ 63939 w 607145"/>
                <a:gd name="connsiteY15" fmla="*/ 250443 h 399683"/>
                <a:gd name="connsiteX16" fmla="*/ 105147 w 607145"/>
                <a:gd name="connsiteY16" fmla="*/ 232429 h 399683"/>
                <a:gd name="connsiteX17" fmla="*/ 202962 w 607145"/>
                <a:gd name="connsiteY17" fmla="*/ 213975 h 399683"/>
                <a:gd name="connsiteX18" fmla="*/ 219680 w 607145"/>
                <a:gd name="connsiteY18" fmla="*/ 219247 h 399683"/>
                <a:gd name="connsiteX19" fmla="*/ 233905 w 607145"/>
                <a:gd name="connsiteY19" fmla="*/ 214854 h 399683"/>
                <a:gd name="connsiteX20" fmla="*/ 229652 w 607145"/>
                <a:gd name="connsiteY20" fmla="*/ 200647 h 399683"/>
                <a:gd name="connsiteX21" fmla="*/ 179418 w 607145"/>
                <a:gd name="connsiteY21" fmla="*/ 192544 h 399683"/>
                <a:gd name="connsiteX22" fmla="*/ 424341 w 607145"/>
                <a:gd name="connsiteY22" fmla="*/ 126430 h 399683"/>
                <a:gd name="connsiteX23" fmla="*/ 374104 w 607145"/>
                <a:gd name="connsiteY23" fmla="*/ 134448 h 399683"/>
                <a:gd name="connsiteX24" fmla="*/ 369850 w 607145"/>
                <a:gd name="connsiteY24" fmla="*/ 148801 h 399683"/>
                <a:gd name="connsiteX25" fmla="*/ 384076 w 607145"/>
                <a:gd name="connsiteY25" fmla="*/ 153049 h 399683"/>
                <a:gd name="connsiteX26" fmla="*/ 400942 w 607145"/>
                <a:gd name="connsiteY26" fmla="*/ 147922 h 399683"/>
                <a:gd name="connsiteX27" fmla="*/ 498617 w 607145"/>
                <a:gd name="connsiteY27" fmla="*/ 166376 h 399683"/>
                <a:gd name="connsiteX28" fmla="*/ 539828 w 607145"/>
                <a:gd name="connsiteY28" fmla="*/ 184390 h 399683"/>
                <a:gd name="connsiteX29" fmla="*/ 544668 w 607145"/>
                <a:gd name="connsiteY29" fmla="*/ 185562 h 399683"/>
                <a:gd name="connsiteX30" fmla="*/ 554054 w 607145"/>
                <a:gd name="connsiteY30" fmla="*/ 179850 h 399683"/>
                <a:gd name="connsiteX31" fmla="*/ 549508 w 607145"/>
                <a:gd name="connsiteY31" fmla="*/ 165644 h 399683"/>
                <a:gd name="connsiteX32" fmla="*/ 424341 w 607145"/>
                <a:gd name="connsiteY32" fmla="*/ 126430 h 399683"/>
                <a:gd name="connsiteX33" fmla="*/ 179418 w 607145"/>
                <a:gd name="connsiteY33" fmla="*/ 126430 h 399683"/>
                <a:gd name="connsiteX34" fmla="*/ 54260 w 607145"/>
                <a:gd name="connsiteY34" fmla="*/ 165644 h 399683"/>
                <a:gd name="connsiteX35" fmla="*/ 49714 w 607145"/>
                <a:gd name="connsiteY35" fmla="*/ 179850 h 399683"/>
                <a:gd name="connsiteX36" fmla="*/ 59099 w 607145"/>
                <a:gd name="connsiteY36" fmla="*/ 185562 h 399683"/>
                <a:gd name="connsiteX37" fmla="*/ 63939 w 607145"/>
                <a:gd name="connsiteY37" fmla="*/ 184390 h 399683"/>
                <a:gd name="connsiteX38" fmla="*/ 105147 w 607145"/>
                <a:gd name="connsiteY38" fmla="*/ 166376 h 399683"/>
                <a:gd name="connsiteX39" fmla="*/ 202962 w 607145"/>
                <a:gd name="connsiteY39" fmla="*/ 147922 h 399683"/>
                <a:gd name="connsiteX40" fmla="*/ 219680 w 607145"/>
                <a:gd name="connsiteY40" fmla="*/ 153049 h 399683"/>
                <a:gd name="connsiteX41" fmla="*/ 233905 w 607145"/>
                <a:gd name="connsiteY41" fmla="*/ 148801 h 399683"/>
                <a:gd name="connsiteX42" fmla="*/ 229652 w 607145"/>
                <a:gd name="connsiteY42" fmla="*/ 134448 h 399683"/>
                <a:gd name="connsiteX43" fmla="*/ 179418 w 607145"/>
                <a:gd name="connsiteY43" fmla="*/ 126430 h 399683"/>
                <a:gd name="connsiteX44" fmla="*/ 424341 w 607145"/>
                <a:gd name="connsiteY44" fmla="*/ 60293 h 399683"/>
                <a:gd name="connsiteX45" fmla="*/ 374104 w 607145"/>
                <a:gd name="connsiteY45" fmla="*/ 68396 h 399683"/>
                <a:gd name="connsiteX46" fmla="*/ 369850 w 607145"/>
                <a:gd name="connsiteY46" fmla="*/ 82602 h 399683"/>
                <a:gd name="connsiteX47" fmla="*/ 384076 w 607145"/>
                <a:gd name="connsiteY47" fmla="*/ 86996 h 399683"/>
                <a:gd name="connsiteX48" fmla="*/ 400942 w 607145"/>
                <a:gd name="connsiteY48" fmla="*/ 81724 h 399683"/>
                <a:gd name="connsiteX49" fmla="*/ 498471 w 607145"/>
                <a:gd name="connsiteY49" fmla="*/ 100177 h 399683"/>
                <a:gd name="connsiteX50" fmla="*/ 539828 w 607145"/>
                <a:gd name="connsiteY50" fmla="*/ 118192 h 399683"/>
                <a:gd name="connsiteX51" fmla="*/ 544668 w 607145"/>
                <a:gd name="connsiteY51" fmla="*/ 119363 h 399683"/>
                <a:gd name="connsiteX52" fmla="*/ 554054 w 607145"/>
                <a:gd name="connsiteY52" fmla="*/ 113651 h 399683"/>
                <a:gd name="connsiteX53" fmla="*/ 549508 w 607145"/>
                <a:gd name="connsiteY53" fmla="*/ 99445 h 399683"/>
                <a:gd name="connsiteX54" fmla="*/ 424341 w 607145"/>
                <a:gd name="connsiteY54" fmla="*/ 60293 h 399683"/>
                <a:gd name="connsiteX55" fmla="*/ 179418 w 607145"/>
                <a:gd name="connsiteY55" fmla="*/ 60293 h 399683"/>
                <a:gd name="connsiteX56" fmla="*/ 54260 w 607145"/>
                <a:gd name="connsiteY56" fmla="*/ 99445 h 399683"/>
                <a:gd name="connsiteX57" fmla="*/ 49714 w 607145"/>
                <a:gd name="connsiteY57" fmla="*/ 113651 h 399683"/>
                <a:gd name="connsiteX58" fmla="*/ 59099 w 607145"/>
                <a:gd name="connsiteY58" fmla="*/ 119363 h 399683"/>
                <a:gd name="connsiteX59" fmla="*/ 63939 w 607145"/>
                <a:gd name="connsiteY59" fmla="*/ 118192 h 399683"/>
                <a:gd name="connsiteX60" fmla="*/ 105147 w 607145"/>
                <a:gd name="connsiteY60" fmla="*/ 100177 h 399683"/>
                <a:gd name="connsiteX61" fmla="*/ 202962 w 607145"/>
                <a:gd name="connsiteY61" fmla="*/ 81724 h 399683"/>
                <a:gd name="connsiteX62" fmla="*/ 219680 w 607145"/>
                <a:gd name="connsiteY62" fmla="*/ 86996 h 399683"/>
                <a:gd name="connsiteX63" fmla="*/ 233905 w 607145"/>
                <a:gd name="connsiteY63" fmla="*/ 82602 h 399683"/>
                <a:gd name="connsiteX64" fmla="*/ 229652 w 607145"/>
                <a:gd name="connsiteY64" fmla="*/ 68396 h 399683"/>
                <a:gd name="connsiteX65" fmla="*/ 179418 w 607145"/>
                <a:gd name="connsiteY65" fmla="*/ 60293 h 399683"/>
                <a:gd name="connsiteX66" fmla="*/ 402115 w 607145"/>
                <a:gd name="connsiteY66" fmla="*/ 0 h 399683"/>
                <a:gd name="connsiteX67" fmla="*/ 607145 w 607145"/>
                <a:gd name="connsiteY67" fmla="*/ 64295 h 399683"/>
                <a:gd name="connsiteX68" fmla="*/ 607145 w 607145"/>
                <a:gd name="connsiteY68" fmla="*/ 399683 h 399683"/>
                <a:gd name="connsiteX69" fmla="*/ 398449 w 607145"/>
                <a:gd name="connsiteY69" fmla="*/ 341686 h 399683"/>
                <a:gd name="connsiteX70" fmla="*/ 315000 w 607145"/>
                <a:gd name="connsiteY70" fmla="*/ 370538 h 399683"/>
                <a:gd name="connsiteX71" fmla="*/ 313240 w 607145"/>
                <a:gd name="connsiteY71" fmla="*/ 372296 h 399683"/>
                <a:gd name="connsiteX72" fmla="*/ 313240 w 607145"/>
                <a:gd name="connsiteY72" fmla="*/ 50235 h 399683"/>
                <a:gd name="connsiteX73" fmla="*/ 314560 w 607145"/>
                <a:gd name="connsiteY73" fmla="*/ 45988 h 399683"/>
                <a:gd name="connsiteX74" fmla="*/ 402115 w 607145"/>
                <a:gd name="connsiteY74" fmla="*/ 0 h 399683"/>
                <a:gd name="connsiteX75" fmla="*/ 205015 w 607145"/>
                <a:gd name="connsiteY75" fmla="*/ 0 h 399683"/>
                <a:gd name="connsiteX76" fmla="*/ 292564 w 607145"/>
                <a:gd name="connsiteY76" fmla="*/ 45988 h 399683"/>
                <a:gd name="connsiteX77" fmla="*/ 292271 w 607145"/>
                <a:gd name="connsiteY77" fmla="*/ 47013 h 399683"/>
                <a:gd name="connsiteX78" fmla="*/ 292124 w 607145"/>
                <a:gd name="connsiteY78" fmla="*/ 49064 h 399683"/>
                <a:gd name="connsiteX79" fmla="*/ 292124 w 607145"/>
                <a:gd name="connsiteY79" fmla="*/ 370538 h 399683"/>
                <a:gd name="connsiteX80" fmla="*/ 208534 w 607145"/>
                <a:gd name="connsiteY80" fmla="*/ 341686 h 399683"/>
                <a:gd name="connsiteX81" fmla="*/ 0 w 607145"/>
                <a:gd name="connsiteY81" fmla="*/ 399683 h 399683"/>
                <a:gd name="connsiteX82" fmla="*/ 0 w 607145"/>
                <a:gd name="connsiteY82" fmla="*/ 64295 h 399683"/>
                <a:gd name="connsiteX83" fmla="*/ 205015 w 607145"/>
                <a:gd name="connsiteY83" fmla="*/ 0 h 399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607145" h="399683">
                  <a:moveTo>
                    <a:pt x="424341" y="192546"/>
                  </a:moveTo>
                  <a:cubicBezTo>
                    <a:pt x="405663" y="191228"/>
                    <a:pt x="388037" y="193178"/>
                    <a:pt x="374104" y="200647"/>
                  </a:cubicBezTo>
                  <a:cubicBezTo>
                    <a:pt x="368970" y="203430"/>
                    <a:pt x="367064" y="209728"/>
                    <a:pt x="369850" y="214854"/>
                  </a:cubicBezTo>
                  <a:cubicBezTo>
                    <a:pt x="372637" y="219980"/>
                    <a:pt x="378943" y="221884"/>
                    <a:pt x="384076" y="219247"/>
                  </a:cubicBezTo>
                  <a:cubicBezTo>
                    <a:pt x="388916" y="216611"/>
                    <a:pt x="394636" y="215000"/>
                    <a:pt x="400942" y="213975"/>
                  </a:cubicBezTo>
                  <a:cubicBezTo>
                    <a:pt x="428514" y="209874"/>
                    <a:pt x="467379" y="220566"/>
                    <a:pt x="498617" y="232429"/>
                  </a:cubicBezTo>
                  <a:cubicBezTo>
                    <a:pt x="515630" y="238873"/>
                    <a:pt x="530442" y="245610"/>
                    <a:pt x="539828" y="250443"/>
                  </a:cubicBezTo>
                  <a:cubicBezTo>
                    <a:pt x="541442" y="251322"/>
                    <a:pt x="543055" y="251615"/>
                    <a:pt x="544668" y="251615"/>
                  </a:cubicBezTo>
                  <a:cubicBezTo>
                    <a:pt x="548481" y="251615"/>
                    <a:pt x="552148" y="249564"/>
                    <a:pt x="554054" y="245903"/>
                  </a:cubicBezTo>
                  <a:cubicBezTo>
                    <a:pt x="556694" y="240777"/>
                    <a:pt x="554641" y="234479"/>
                    <a:pt x="549508" y="231843"/>
                  </a:cubicBezTo>
                  <a:cubicBezTo>
                    <a:pt x="545878" y="229866"/>
                    <a:pt x="480376" y="196501"/>
                    <a:pt x="424341" y="192546"/>
                  </a:cubicBezTo>
                  <a:close/>
                  <a:moveTo>
                    <a:pt x="179418" y="192544"/>
                  </a:moveTo>
                  <a:cubicBezTo>
                    <a:pt x="123386" y="196492"/>
                    <a:pt x="57889" y="229829"/>
                    <a:pt x="54260" y="231696"/>
                  </a:cubicBezTo>
                  <a:cubicBezTo>
                    <a:pt x="49127" y="234479"/>
                    <a:pt x="47074" y="240777"/>
                    <a:pt x="49714" y="245903"/>
                  </a:cubicBezTo>
                  <a:cubicBezTo>
                    <a:pt x="51620" y="249564"/>
                    <a:pt x="55287" y="251615"/>
                    <a:pt x="59099" y="251615"/>
                  </a:cubicBezTo>
                  <a:cubicBezTo>
                    <a:pt x="60713" y="251615"/>
                    <a:pt x="62472" y="251322"/>
                    <a:pt x="63939" y="250443"/>
                  </a:cubicBezTo>
                  <a:cubicBezTo>
                    <a:pt x="73324" y="245610"/>
                    <a:pt x="88136" y="238873"/>
                    <a:pt x="105147" y="232429"/>
                  </a:cubicBezTo>
                  <a:cubicBezTo>
                    <a:pt x="136383" y="220566"/>
                    <a:pt x="175245" y="209874"/>
                    <a:pt x="202962" y="213975"/>
                  </a:cubicBezTo>
                  <a:cubicBezTo>
                    <a:pt x="209121" y="215000"/>
                    <a:pt x="214840" y="216611"/>
                    <a:pt x="219680" y="219247"/>
                  </a:cubicBezTo>
                  <a:cubicBezTo>
                    <a:pt x="224812" y="221884"/>
                    <a:pt x="231118" y="219980"/>
                    <a:pt x="233905" y="214854"/>
                  </a:cubicBezTo>
                  <a:cubicBezTo>
                    <a:pt x="236691" y="209728"/>
                    <a:pt x="234784" y="203430"/>
                    <a:pt x="229652" y="200647"/>
                  </a:cubicBezTo>
                  <a:cubicBezTo>
                    <a:pt x="215720" y="193178"/>
                    <a:pt x="198095" y="191228"/>
                    <a:pt x="179418" y="192544"/>
                  </a:cubicBezTo>
                  <a:close/>
                  <a:moveTo>
                    <a:pt x="424341" y="126430"/>
                  </a:moveTo>
                  <a:cubicBezTo>
                    <a:pt x="405663" y="125093"/>
                    <a:pt x="388037" y="127016"/>
                    <a:pt x="374104" y="134448"/>
                  </a:cubicBezTo>
                  <a:cubicBezTo>
                    <a:pt x="368970" y="137231"/>
                    <a:pt x="367064" y="143675"/>
                    <a:pt x="369850" y="148801"/>
                  </a:cubicBezTo>
                  <a:cubicBezTo>
                    <a:pt x="372637" y="153927"/>
                    <a:pt x="378943" y="155831"/>
                    <a:pt x="384076" y="153049"/>
                  </a:cubicBezTo>
                  <a:cubicBezTo>
                    <a:pt x="388916" y="150559"/>
                    <a:pt x="394636" y="148801"/>
                    <a:pt x="400942" y="147922"/>
                  </a:cubicBezTo>
                  <a:cubicBezTo>
                    <a:pt x="428514" y="143822"/>
                    <a:pt x="467379" y="154513"/>
                    <a:pt x="498617" y="166376"/>
                  </a:cubicBezTo>
                  <a:cubicBezTo>
                    <a:pt x="515630" y="172820"/>
                    <a:pt x="530442" y="179557"/>
                    <a:pt x="539828" y="184390"/>
                  </a:cubicBezTo>
                  <a:cubicBezTo>
                    <a:pt x="541442" y="185123"/>
                    <a:pt x="543055" y="185562"/>
                    <a:pt x="544668" y="185562"/>
                  </a:cubicBezTo>
                  <a:cubicBezTo>
                    <a:pt x="548481" y="185562"/>
                    <a:pt x="552148" y="183512"/>
                    <a:pt x="554054" y="179850"/>
                  </a:cubicBezTo>
                  <a:cubicBezTo>
                    <a:pt x="556694" y="174724"/>
                    <a:pt x="554641" y="168280"/>
                    <a:pt x="549508" y="165644"/>
                  </a:cubicBezTo>
                  <a:cubicBezTo>
                    <a:pt x="545878" y="163777"/>
                    <a:pt x="480376" y="130439"/>
                    <a:pt x="424341" y="126430"/>
                  </a:cubicBezTo>
                  <a:close/>
                  <a:moveTo>
                    <a:pt x="179418" y="126430"/>
                  </a:moveTo>
                  <a:cubicBezTo>
                    <a:pt x="123386" y="130439"/>
                    <a:pt x="57889" y="163777"/>
                    <a:pt x="54260" y="165644"/>
                  </a:cubicBezTo>
                  <a:cubicBezTo>
                    <a:pt x="49127" y="168280"/>
                    <a:pt x="47074" y="174724"/>
                    <a:pt x="49714" y="179850"/>
                  </a:cubicBezTo>
                  <a:cubicBezTo>
                    <a:pt x="51620" y="183512"/>
                    <a:pt x="55287" y="185562"/>
                    <a:pt x="59099" y="185562"/>
                  </a:cubicBezTo>
                  <a:cubicBezTo>
                    <a:pt x="60713" y="185562"/>
                    <a:pt x="62472" y="185123"/>
                    <a:pt x="63939" y="184390"/>
                  </a:cubicBezTo>
                  <a:cubicBezTo>
                    <a:pt x="73324" y="179557"/>
                    <a:pt x="88136" y="172820"/>
                    <a:pt x="105147" y="166376"/>
                  </a:cubicBezTo>
                  <a:cubicBezTo>
                    <a:pt x="136383" y="154513"/>
                    <a:pt x="175245" y="143675"/>
                    <a:pt x="202962" y="147922"/>
                  </a:cubicBezTo>
                  <a:cubicBezTo>
                    <a:pt x="209121" y="148801"/>
                    <a:pt x="214840" y="150412"/>
                    <a:pt x="219680" y="153049"/>
                  </a:cubicBezTo>
                  <a:cubicBezTo>
                    <a:pt x="224812" y="155831"/>
                    <a:pt x="231265" y="153927"/>
                    <a:pt x="233905" y="148801"/>
                  </a:cubicBezTo>
                  <a:cubicBezTo>
                    <a:pt x="236691" y="143675"/>
                    <a:pt x="234784" y="137231"/>
                    <a:pt x="229652" y="134448"/>
                  </a:cubicBezTo>
                  <a:cubicBezTo>
                    <a:pt x="215720" y="127016"/>
                    <a:pt x="198095" y="125093"/>
                    <a:pt x="179418" y="126430"/>
                  </a:cubicBezTo>
                  <a:close/>
                  <a:moveTo>
                    <a:pt x="424341" y="60293"/>
                  </a:moveTo>
                  <a:cubicBezTo>
                    <a:pt x="405663" y="58977"/>
                    <a:pt x="388037" y="60927"/>
                    <a:pt x="374104" y="68396"/>
                  </a:cubicBezTo>
                  <a:cubicBezTo>
                    <a:pt x="368970" y="71179"/>
                    <a:pt x="367064" y="77476"/>
                    <a:pt x="369850" y="82602"/>
                  </a:cubicBezTo>
                  <a:cubicBezTo>
                    <a:pt x="372637" y="87728"/>
                    <a:pt x="378943" y="89632"/>
                    <a:pt x="384076" y="86996"/>
                  </a:cubicBezTo>
                  <a:cubicBezTo>
                    <a:pt x="388916" y="84360"/>
                    <a:pt x="394636" y="82749"/>
                    <a:pt x="400942" y="81724"/>
                  </a:cubicBezTo>
                  <a:cubicBezTo>
                    <a:pt x="428514" y="77623"/>
                    <a:pt x="467379" y="88314"/>
                    <a:pt x="498471" y="100177"/>
                  </a:cubicBezTo>
                  <a:cubicBezTo>
                    <a:pt x="515630" y="106621"/>
                    <a:pt x="530442" y="113358"/>
                    <a:pt x="539828" y="118192"/>
                  </a:cubicBezTo>
                  <a:cubicBezTo>
                    <a:pt x="541442" y="119070"/>
                    <a:pt x="543055" y="119363"/>
                    <a:pt x="544668" y="119363"/>
                  </a:cubicBezTo>
                  <a:cubicBezTo>
                    <a:pt x="548481" y="119363"/>
                    <a:pt x="552148" y="117313"/>
                    <a:pt x="554054" y="113651"/>
                  </a:cubicBezTo>
                  <a:cubicBezTo>
                    <a:pt x="556694" y="108525"/>
                    <a:pt x="554641" y="102228"/>
                    <a:pt x="549508" y="99445"/>
                  </a:cubicBezTo>
                  <a:cubicBezTo>
                    <a:pt x="545878" y="97578"/>
                    <a:pt x="480376" y="64240"/>
                    <a:pt x="424341" y="60293"/>
                  </a:cubicBezTo>
                  <a:close/>
                  <a:moveTo>
                    <a:pt x="179418" y="60293"/>
                  </a:moveTo>
                  <a:cubicBezTo>
                    <a:pt x="123386" y="64240"/>
                    <a:pt x="57889" y="97578"/>
                    <a:pt x="54260" y="99445"/>
                  </a:cubicBezTo>
                  <a:cubicBezTo>
                    <a:pt x="49127" y="102228"/>
                    <a:pt x="47074" y="108525"/>
                    <a:pt x="49714" y="113651"/>
                  </a:cubicBezTo>
                  <a:cubicBezTo>
                    <a:pt x="51620" y="117313"/>
                    <a:pt x="55287" y="119363"/>
                    <a:pt x="59099" y="119363"/>
                  </a:cubicBezTo>
                  <a:cubicBezTo>
                    <a:pt x="60713" y="119363"/>
                    <a:pt x="62472" y="119070"/>
                    <a:pt x="63939" y="118192"/>
                  </a:cubicBezTo>
                  <a:cubicBezTo>
                    <a:pt x="73324" y="113358"/>
                    <a:pt x="88136" y="106621"/>
                    <a:pt x="105147" y="100177"/>
                  </a:cubicBezTo>
                  <a:cubicBezTo>
                    <a:pt x="136383" y="88314"/>
                    <a:pt x="175245" y="77623"/>
                    <a:pt x="202962" y="81724"/>
                  </a:cubicBezTo>
                  <a:cubicBezTo>
                    <a:pt x="209121" y="82749"/>
                    <a:pt x="214840" y="84360"/>
                    <a:pt x="219680" y="86996"/>
                  </a:cubicBezTo>
                  <a:cubicBezTo>
                    <a:pt x="224812" y="89632"/>
                    <a:pt x="231265" y="87728"/>
                    <a:pt x="233905" y="82602"/>
                  </a:cubicBezTo>
                  <a:cubicBezTo>
                    <a:pt x="236691" y="77476"/>
                    <a:pt x="234784" y="71179"/>
                    <a:pt x="229652" y="68396"/>
                  </a:cubicBezTo>
                  <a:cubicBezTo>
                    <a:pt x="215720" y="60927"/>
                    <a:pt x="198095" y="58977"/>
                    <a:pt x="179418" y="60293"/>
                  </a:cubicBezTo>
                  <a:close/>
                  <a:moveTo>
                    <a:pt x="402115" y="0"/>
                  </a:moveTo>
                  <a:cubicBezTo>
                    <a:pt x="454179" y="0"/>
                    <a:pt x="523109" y="21676"/>
                    <a:pt x="607145" y="64295"/>
                  </a:cubicBezTo>
                  <a:lnTo>
                    <a:pt x="607145" y="399683"/>
                  </a:lnTo>
                  <a:cubicBezTo>
                    <a:pt x="570187" y="382548"/>
                    <a:pt x="474858" y="341686"/>
                    <a:pt x="398449" y="341686"/>
                  </a:cubicBezTo>
                  <a:cubicBezTo>
                    <a:pt x="356944" y="341686"/>
                    <a:pt x="331132" y="353988"/>
                    <a:pt x="315000" y="370538"/>
                  </a:cubicBezTo>
                  <a:cubicBezTo>
                    <a:pt x="314413" y="371124"/>
                    <a:pt x="313827" y="371710"/>
                    <a:pt x="313240" y="372296"/>
                  </a:cubicBezTo>
                  <a:lnTo>
                    <a:pt x="313240" y="50235"/>
                  </a:lnTo>
                  <a:cubicBezTo>
                    <a:pt x="313387" y="49356"/>
                    <a:pt x="313827" y="47892"/>
                    <a:pt x="314560" y="45988"/>
                  </a:cubicBezTo>
                  <a:cubicBezTo>
                    <a:pt x="319400" y="33100"/>
                    <a:pt x="338319" y="0"/>
                    <a:pt x="402115" y="0"/>
                  </a:cubicBezTo>
                  <a:close/>
                  <a:moveTo>
                    <a:pt x="205015" y="0"/>
                  </a:moveTo>
                  <a:cubicBezTo>
                    <a:pt x="268954" y="0"/>
                    <a:pt x="287725" y="33246"/>
                    <a:pt x="292564" y="45988"/>
                  </a:cubicBezTo>
                  <a:cubicBezTo>
                    <a:pt x="292417" y="46574"/>
                    <a:pt x="292271" y="47013"/>
                    <a:pt x="292271" y="47013"/>
                  </a:cubicBezTo>
                  <a:cubicBezTo>
                    <a:pt x="292124" y="47745"/>
                    <a:pt x="292124" y="48331"/>
                    <a:pt x="292124" y="49064"/>
                  </a:cubicBezTo>
                  <a:lnTo>
                    <a:pt x="292124" y="370538"/>
                  </a:lnTo>
                  <a:cubicBezTo>
                    <a:pt x="275993" y="353988"/>
                    <a:pt x="250183" y="341686"/>
                    <a:pt x="208534" y="341686"/>
                  </a:cubicBezTo>
                  <a:cubicBezTo>
                    <a:pt x="132277" y="341686"/>
                    <a:pt x="36809" y="382548"/>
                    <a:pt x="0" y="399683"/>
                  </a:cubicBezTo>
                  <a:lnTo>
                    <a:pt x="0" y="64295"/>
                  </a:lnTo>
                  <a:cubicBezTo>
                    <a:pt x="84030" y="21676"/>
                    <a:pt x="152955" y="0"/>
                    <a:pt x="205015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Microsoft YaHei"/>
                <a:cs typeface="+mn-ea"/>
              </a:endParaRPr>
            </a:p>
          </p:txBody>
        </p:sp>
      </p:grpSp>
      <p:cxnSp>
        <p:nvCxnSpPr>
          <p:cNvPr id="85" name="直接连接符 84">
            <a:extLst>
              <a:ext uri="{FF2B5EF4-FFF2-40B4-BE49-F238E27FC236}">
                <a16:creationId xmlns:a16="http://schemas.microsoft.com/office/drawing/2014/main" id="{C93674D7-0279-4C99-9752-41ADBBA46CDA}"/>
              </a:ext>
            </a:extLst>
          </p:cNvPr>
          <p:cNvCxnSpPr>
            <a:cxnSpLocks/>
          </p:cNvCxnSpPr>
          <p:nvPr/>
        </p:nvCxnSpPr>
        <p:spPr>
          <a:xfrm>
            <a:off x="6823968" y="1336146"/>
            <a:ext cx="3798000" cy="0"/>
          </a:xfrm>
          <a:prstGeom prst="line">
            <a:avLst/>
          </a:prstGeom>
          <a:ln w="12700" cap="rnd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接连接符 85">
            <a:extLst>
              <a:ext uri="{FF2B5EF4-FFF2-40B4-BE49-F238E27FC236}">
                <a16:creationId xmlns:a16="http://schemas.microsoft.com/office/drawing/2014/main" id="{A388012E-A1F0-403D-97D5-EC915AA4165F}"/>
              </a:ext>
            </a:extLst>
          </p:cNvPr>
          <p:cNvCxnSpPr>
            <a:cxnSpLocks/>
          </p:cNvCxnSpPr>
          <p:nvPr/>
        </p:nvCxnSpPr>
        <p:spPr>
          <a:xfrm>
            <a:off x="7068620" y="2284759"/>
            <a:ext cx="3798000" cy="0"/>
          </a:xfrm>
          <a:prstGeom prst="line">
            <a:avLst/>
          </a:prstGeom>
          <a:ln w="12700" cap="rnd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接连接符 86">
            <a:extLst>
              <a:ext uri="{FF2B5EF4-FFF2-40B4-BE49-F238E27FC236}">
                <a16:creationId xmlns:a16="http://schemas.microsoft.com/office/drawing/2014/main" id="{1A8581EA-4329-4F98-AE2B-8D273877870F}"/>
              </a:ext>
            </a:extLst>
          </p:cNvPr>
          <p:cNvCxnSpPr>
            <a:cxnSpLocks/>
          </p:cNvCxnSpPr>
          <p:nvPr/>
        </p:nvCxnSpPr>
        <p:spPr>
          <a:xfrm>
            <a:off x="7206183" y="3233372"/>
            <a:ext cx="3798745" cy="0"/>
          </a:xfrm>
          <a:prstGeom prst="line">
            <a:avLst/>
          </a:prstGeom>
          <a:ln w="12700" cap="rnd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接连接符 89">
            <a:extLst>
              <a:ext uri="{FF2B5EF4-FFF2-40B4-BE49-F238E27FC236}">
                <a16:creationId xmlns:a16="http://schemas.microsoft.com/office/drawing/2014/main" id="{E069E8F6-4409-4B8C-8F8C-B9E6E84BA77B}"/>
              </a:ext>
            </a:extLst>
          </p:cNvPr>
          <p:cNvCxnSpPr>
            <a:cxnSpLocks/>
          </p:cNvCxnSpPr>
          <p:nvPr/>
        </p:nvCxnSpPr>
        <p:spPr>
          <a:xfrm flipV="1">
            <a:off x="7206183" y="4179735"/>
            <a:ext cx="3798000" cy="0"/>
          </a:xfrm>
          <a:prstGeom prst="line">
            <a:avLst/>
          </a:prstGeom>
          <a:ln w="12700" cap="rnd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1" name="组合 90">
            <a:extLst>
              <a:ext uri="{FF2B5EF4-FFF2-40B4-BE49-F238E27FC236}">
                <a16:creationId xmlns:a16="http://schemas.microsoft.com/office/drawing/2014/main" id="{396FFB86-04FA-457C-A1D0-17FCB8673C9E}"/>
              </a:ext>
            </a:extLst>
          </p:cNvPr>
          <p:cNvGrpSpPr/>
          <p:nvPr/>
        </p:nvGrpSpPr>
        <p:grpSpPr>
          <a:xfrm>
            <a:off x="6880535" y="723491"/>
            <a:ext cx="817163" cy="732782"/>
            <a:chOff x="7575067" y="723491"/>
            <a:chExt cx="817163" cy="732782"/>
          </a:xfrm>
        </p:grpSpPr>
        <p:sp>
          <p:nvSpPr>
            <p:cNvPr id="92" name="文本框 91">
              <a:extLst>
                <a:ext uri="{FF2B5EF4-FFF2-40B4-BE49-F238E27FC236}">
                  <a16:creationId xmlns:a16="http://schemas.microsoft.com/office/drawing/2014/main" id="{FE8EB9BC-FBA9-4C82-8FFF-6F377A6E3639}"/>
                </a:ext>
              </a:extLst>
            </p:cNvPr>
            <p:cNvSpPr txBox="1"/>
            <p:nvPr/>
          </p:nvSpPr>
          <p:spPr>
            <a:xfrm>
              <a:off x="7575067" y="748387"/>
              <a:ext cx="78739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000" b="0" i="0" u="none" strike="noStrike" kern="1200" cap="none" spc="0" normalizeH="0" baseline="0" noProof="0" dirty="0">
                  <a:ln>
                    <a:noFill/>
                  </a:ln>
                  <a:pattFill prst="narHorz">
                    <a:fgClr>
                      <a:prstClr val="white">
                        <a:lumMod val="75000"/>
                      </a:prstClr>
                    </a:fgClr>
                    <a:bgClr>
                      <a:prstClr val="white"/>
                    </a:bgClr>
                  </a:pattFill>
                  <a:effectLst/>
                  <a:uLnTx/>
                  <a:uFillTx/>
                  <a:latin typeface="Microsoft YaHei"/>
                  <a:ea typeface="Microsoft YaHei"/>
                  <a:cs typeface="+mn-ea"/>
                </a:rPr>
                <a:t>01</a:t>
              </a:r>
              <a:endParaRPr kumimoji="0" lang="zh-CN" altLang="en-US" sz="4000" b="0" i="0" u="none" strike="noStrike" kern="1200" cap="none" spc="0" normalizeH="0" baseline="0" noProof="0" dirty="0">
                <a:ln>
                  <a:noFill/>
                </a:ln>
                <a:pattFill prst="narHorz">
                  <a:fgClr>
                    <a:prstClr val="white">
                      <a:lumMod val="75000"/>
                    </a:prstClr>
                  </a:fgClr>
                  <a:bgClr>
                    <a:prstClr val="white"/>
                  </a:bgClr>
                </a:pattFill>
                <a:effectLst/>
                <a:uLnTx/>
                <a:uFillTx/>
                <a:latin typeface="Microsoft YaHei"/>
                <a:ea typeface="Microsoft YaHei"/>
                <a:cs typeface="+mn-ea"/>
              </a:endParaRPr>
            </a:p>
          </p:txBody>
        </p:sp>
        <p:sp>
          <p:nvSpPr>
            <p:cNvPr id="93" name="文本框 92">
              <a:extLst>
                <a:ext uri="{FF2B5EF4-FFF2-40B4-BE49-F238E27FC236}">
                  <a16:creationId xmlns:a16="http://schemas.microsoft.com/office/drawing/2014/main" id="{ACAB0F79-B2DC-4159-A5E5-74B98F7E7859}"/>
                </a:ext>
              </a:extLst>
            </p:cNvPr>
            <p:cNvSpPr txBox="1"/>
            <p:nvPr/>
          </p:nvSpPr>
          <p:spPr>
            <a:xfrm>
              <a:off x="7592006" y="723491"/>
              <a:ext cx="800224" cy="707886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000" b="1" i="0" u="none" strike="noStrike" kern="1200" cap="none" spc="0" normalizeH="0" baseline="0" noProof="0" dirty="0">
                  <a:ln>
                    <a:noFill/>
                  </a:ln>
                  <a:solidFill>
                    <a:srgbClr val="FFCC00"/>
                  </a:solidFill>
                  <a:effectLst/>
                  <a:uLnTx/>
                  <a:uFillTx/>
                  <a:latin typeface="Microsoft YaHei"/>
                  <a:ea typeface="Microsoft YaHei"/>
                  <a:cs typeface="+mn-ea"/>
                </a:rPr>
                <a:t>01</a:t>
              </a:r>
              <a:endPara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CC00"/>
                </a:solidFill>
                <a:effectLst/>
                <a:uLnTx/>
                <a:uFillTx/>
                <a:latin typeface="Microsoft YaHei"/>
                <a:ea typeface="Microsoft YaHei"/>
                <a:cs typeface="+mn-ea"/>
              </a:endParaRPr>
            </a:p>
          </p:txBody>
        </p:sp>
      </p:grpSp>
      <p:grpSp>
        <p:nvGrpSpPr>
          <p:cNvPr id="94" name="组合 93">
            <a:extLst>
              <a:ext uri="{FF2B5EF4-FFF2-40B4-BE49-F238E27FC236}">
                <a16:creationId xmlns:a16="http://schemas.microsoft.com/office/drawing/2014/main" id="{FB0B253D-26D6-49FB-BE1B-91B4170C5859}"/>
              </a:ext>
            </a:extLst>
          </p:cNvPr>
          <p:cNvGrpSpPr/>
          <p:nvPr/>
        </p:nvGrpSpPr>
        <p:grpSpPr>
          <a:xfrm>
            <a:off x="7163048" y="1668314"/>
            <a:ext cx="817163" cy="732782"/>
            <a:chOff x="7857580" y="1668314"/>
            <a:chExt cx="817163" cy="732782"/>
          </a:xfrm>
        </p:grpSpPr>
        <p:sp>
          <p:nvSpPr>
            <p:cNvPr id="95" name="文本框 94">
              <a:extLst>
                <a:ext uri="{FF2B5EF4-FFF2-40B4-BE49-F238E27FC236}">
                  <a16:creationId xmlns:a16="http://schemas.microsoft.com/office/drawing/2014/main" id="{4F124A12-56C1-48BB-A606-81F9003A23C9}"/>
                </a:ext>
              </a:extLst>
            </p:cNvPr>
            <p:cNvSpPr txBox="1"/>
            <p:nvPr/>
          </p:nvSpPr>
          <p:spPr>
            <a:xfrm>
              <a:off x="7857580" y="1693210"/>
              <a:ext cx="78739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000" b="0" i="0" u="none" strike="noStrike" kern="1200" cap="none" spc="0" normalizeH="0" baseline="0" noProof="0" dirty="0">
                  <a:ln>
                    <a:noFill/>
                  </a:ln>
                  <a:pattFill prst="narHorz">
                    <a:fgClr>
                      <a:prstClr val="white">
                        <a:lumMod val="75000"/>
                      </a:prstClr>
                    </a:fgClr>
                    <a:bgClr>
                      <a:prstClr val="white"/>
                    </a:bgClr>
                  </a:pattFill>
                  <a:effectLst/>
                  <a:uLnTx/>
                  <a:uFillTx/>
                  <a:latin typeface="Microsoft YaHei"/>
                  <a:ea typeface="Microsoft YaHei"/>
                  <a:cs typeface="+mn-ea"/>
                </a:rPr>
                <a:t>02</a:t>
              </a:r>
              <a:endParaRPr kumimoji="0" lang="zh-CN" altLang="en-US" sz="4000" b="0" i="0" u="none" strike="noStrike" kern="1200" cap="none" spc="0" normalizeH="0" baseline="0" noProof="0" dirty="0">
                <a:ln>
                  <a:noFill/>
                </a:ln>
                <a:pattFill prst="narHorz">
                  <a:fgClr>
                    <a:prstClr val="white">
                      <a:lumMod val="75000"/>
                    </a:prstClr>
                  </a:fgClr>
                  <a:bgClr>
                    <a:prstClr val="white"/>
                  </a:bgClr>
                </a:pattFill>
                <a:effectLst/>
                <a:uLnTx/>
                <a:uFillTx/>
                <a:latin typeface="Microsoft YaHei"/>
                <a:ea typeface="Microsoft YaHei"/>
                <a:cs typeface="+mn-ea"/>
              </a:endParaRPr>
            </a:p>
          </p:txBody>
        </p:sp>
        <p:sp>
          <p:nvSpPr>
            <p:cNvPr id="96" name="文本框 95">
              <a:extLst>
                <a:ext uri="{FF2B5EF4-FFF2-40B4-BE49-F238E27FC236}">
                  <a16:creationId xmlns:a16="http://schemas.microsoft.com/office/drawing/2014/main" id="{F1AF35F8-2F47-47FF-838C-42CDC73EFE0F}"/>
                </a:ext>
              </a:extLst>
            </p:cNvPr>
            <p:cNvSpPr txBox="1"/>
            <p:nvPr/>
          </p:nvSpPr>
          <p:spPr>
            <a:xfrm>
              <a:off x="7874519" y="1668314"/>
              <a:ext cx="800224" cy="707886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000" b="1" i="0" u="none" strike="noStrike" kern="1200" cap="none" spc="0" normalizeH="0" baseline="0" noProof="0" dirty="0">
                  <a:ln>
                    <a:noFill/>
                  </a:ln>
                  <a:solidFill>
                    <a:srgbClr val="FFCC00"/>
                  </a:solidFill>
                  <a:effectLst/>
                  <a:uLnTx/>
                  <a:uFillTx/>
                  <a:latin typeface="Microsoft YaHei"/>
                  <a:ea typeface="Microsoft YaHei"/>
                  <a:cs typeface="+mn-ea"/>
                </a:rPr>
                <a:t>02</a:t>
              </a:r>
              <a:endPara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CC00"/>
                </a:solidFill>
                <a:effectLst/>
                <a:uLnTx/>
                <a:uFillTx/>
                <a:latin typeface="Microsoft YaHei"/>
                <a:ea typeface="Microsoft YaHei"/>
                <a:cs typeface="+mn-ea"/>
              </a:endParaRPr>
            </a:p>
          </p:txBody>
        </p:sp>
      </p:grpSp>
      <p:grpSp>
        <p:nvGrpSpPr>
          <p:cNvPr id="97" name="组合 96">
            <a:extLst>
              <a:ext uri="{FF2B5EF4-FFF2-40B4-BE49-F238E27FC236}">
                <a16:creationId xmlns:a16="http://schemas.microsoft.com/office/drawing/2014/main" id="{8484C454-B0BF-48F2-BA39-E6201123CFF2}"/>
              </a:ext>
            </a:extLst>
          </p:cNvPr>
          <p:cNvGrpSpPr/>
          <p:nvPr/>
        </p:nvGrpSpPr>
        <p:grpSpPr>
          <a:xfrm>
            <a:off x="7349460" y="2617467"/>
            <a:ext cx="817163" cy="732782"/>
            <a:chOff x="8043992" y="2617467"/>
            <a:chExt cx="817163" cy="732782"/>
          </a:xfrm>
        </p:grpSpPr>
        <p:sp>
          <p:nvSpPr>
            <p:cNvPr id="98" name="文本框 97">
              <a:extLst>
                <a:ext uri="{FF2B5EF4-FFF2-40B4-BE49-F238E27FC236}">
                  <a16:creationId xmlns:a16="http://schemas.microsoft.com/office/drawing/2014/main" id="{F4E6D3BF-B08B-4984-928F-5C2C0D33E76C}"/>
                </a:ext>
              </a:extLst>
            </p:cNvPr>
            <p:cNvSpPr txBox="1"/>
            <p:nvPr/>
          </p:nvSpPr>
          <p:spPr>
            <a:xfrm>
              <a:off x="8043992" y="2642363"/>
              <a:ext cx="78739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000" b="0" i="0" u="none" strike="noStrike" kern="1200" cap="none" spc="0" normalizeH="0" baseline="0" noProof="0" dirty="0">
                  <a:ln>
                    <a:noFill/>
                  </a:ln>
                  <a:pattFill prst="narHorz">
                    <a:fgClr>
                      <a:prstClr val="white">
                        <a:lumMod val="75000"/>
                      </a:prstClr>
                    </a:fgClr>
                    <a:bgClr>
                      <a:prstClr val="white"/>
                    </a:bgClr>
                  </a:pattFill>
                  <a:effectLst/>
                  <a:uLnTx/>
                  <a:uFillTx/>
                  <a:latin typeface="Microsoft YaHei"/>
                  <a:ea typeface="Microsoft YaHei"/>
                  <a:cs typeface="+mn-ea"/>
                </a:rPr>
                <a:t>03</a:t>
              </a:r>
              <a:endParaRPr kumimoji="0" lang="zh-CN" altLang="en-US" sz="4000" b="0" i="0" u="none" strike="noStrike" kern="1200" cap="none" spc="0" normalizeH="0" baseline="0" noProof="0" dirty="0">
                <a:ln>
                  <a:noFill/>
                </a:ln>
                <a:pattFill prst="narHorz">
                  <a:fgClr>
                    <a:prstClr val="white">
                      <a:lumMod val="75000"/>
                    </a:prstClr>
                  </a:fgClr>
                  <a:bgClr>
                    <a:prstClr val="white"/>
                  </a:bgClr>
                </a:pattFill>
                <a:effectLst/>
                <a:uLnTx/>
                <a:uFillTx/>
                <a:latin typeface="Microsoft YaHei"/>
                <a:ea typeface="Microsoft YaHei"/>
                <a:cs typeface="+mn-ea"/>
              </a:endParaRPr>
            </a:p>
          </p:txBody>
        </p:sp>
        <p:sp>
          <p:nvSpPr>
            <p:cNvPr id="99" name="文本框 98">
              <a:extLst>
                <a:ext uri="{FF2B5EF4-FFF2-40B4-BE49-F238E27FC236}">
                  <a16:creationId xmlns:a16="http://schemas.microsoft.com/office/drawing/2014/main" id="{BEA9C7F9-78F6-4599-9D99-42CF0CBC626E}"/>
                </a:ext>
              </a:extLst>
            </p:cNvPr>
            <p:cNvSpPr txBox="1"/>
            <p:nvPr/>
          </p:nvSpPr>
          <p:spPr>
            <a:xfrm>
              <a:off x="8060931" y="2617467"/>
              <a:ext cx="800224" cy="707886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000" b="1" i="0" u="none" strike="noStrike" kern="1200" cap="none" spc="0" normalizeH="0" baseline="0" noProof="0" dirty="0">
                  <a:ln>
                    <a:noFill/>
                  </a:ln>
                  <a:solidFill>
                    <a:srgbClr val="FFCC00"/>
                  </a:solidFill>
                  <a:effectLst/>
                  <a:uLnTx/>
                  <a:uFillTx/>
                  <a:latin typeface="Microsoft YaHei"/>
                  <a:ea typeface="Microsoft YaHei"/>
                  <a:cs typeface="+mn-ea"/>
                </a:rPr>
                <a:t>03</a:t>
              </a:r>
              <a:endPara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CC00"/>
                </a:solidFill>
                <a:effectLst/>
                <a:uLnTx/>
                <a:uFillTx/>
                <a:latin typeface="Microsoft YaHei"/>
                <a:ea typeface="Microsoft YaHei"/>
                <a:cs typeface="+mn-ea"/>
              </a:endParaRPr>
            </a:p>
          </p:txBody>
        </p:sp>
      </p:grpSp>
      <p:grpSp>
        <p:nvGrpSpPr>
          <p:cNvPr id="100" name="组合 99">
            <a:extLst>
              <a:ext uri="{FF2B5EF4-FFF2-40B4-BE49-F238E27FC236}">
                <a16:creationId xmlns:a16="http://schemas.microsoft.com/office/drawing/2014/main" id="{5EF72BCB-9C09-48D8-B735-11537DB31844}"/>
              </a:ext>
            </a:extLst>
          </p:cNvPr>
          <p:cNvGrpSpPr/>
          <p:nvPr/>
        </p:nvGrpSpPr>
        <p:grpSpPr>
          <a:xfrm>
            <a:off x="7349460" y="3562419"/>
            <a:ext cx="817163" cy="732782"/>
            <a:chOff x="8043992" y="3562419"/>
            <a:chExt cx="817163" cy="732782"/>
          </a:xfrm>
        </p:grpSpPr>
        <p:sp>
          <p:nvSpPr>
            <p:cNvPr id="101" name="文本框 100">
              <a:extLst>
                <a:ext uri="{FF2B5EF4-FFF2-40B4-BE49-F238E27FC236}">
                  <a16:creationId xmlns:a16="http://schemas.microsoft.com/office/drawing/2014/main" id="{E6392231-4727-4271-BCC8-374E81E027CB}"/>
                </a:ext>
              </a:extLst>
            </p:cNvPr>
            <p:cNvSpPr txBox="1"/>
            <p:nvPr/>
          </p:nvSpPr>
          <p:spPr>
            <a:xfrm>
              <a:off x="8043992" y="3587315"/>
              <a:ext cx="78739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000" b="0" i="0" u="none" strike="noStrike" kern="1200" cap="none" spc="0" normalizeH="0" baseline="0" noProof="0" dirty="0">
                  <a:ln>
                    <a:noFill/>
                  </a:ln>
                  <a:pattFill prst="narHorz">
                    <a:fgClr>
                      <a:prstClr val="white">
                        <a:lumMod val="75000"/>
                      </a:prstClr>
                    </a:fgClr>
                    <a:bgClr>
                      <a:prstClr val="white"/>
                    </a:bgClr>
                  </a:pattFill>
                  <a:effectLst/>
                  <a:uLnTx/>
                  <a:uFillTx/>
                  <a:latin typeface="Microsoft YaHei"/>
                  <a:ea typeface="Microsoft YaHei"/>
                  <a:cs typeface="+mn-ea"/>
                </a:rPr>
                <a:t>04</a:t>
              </a:r>
              <a:endParaRPr kumimoji="0" lang="zh-CN" altLang="en-US" sz="4000" b="0" i="0" u="none" strike="noStrike" kern="1200" cap="none" spc="0" normalizeH="0" baseline="0" noProof="0" dirty="0">
                <a:ln>
                  <a:noFill/>
                </a:ln>
                <a:pattFill prst="narHorz">
                  <a:fgClr>
                    <a:prstClr val="white">
                      <a:lumMod val="75000"/>
                    </a:prstClr>
                  </a:fgClr>
                  <a:bgClr>
                    <a:prstClr val="white"/>
                  </a:bgClr>
                </a:pattFill>
                <a:effectLst/>
                <a:uLnTx/>
                <a:uFillTx/>
                <a:latin typeface="Microsoft YaHei"/>
                <a:ea typeface="Microsoft YaHei"/>
                <a:cs typeface="+mn-ea"/>
              </a:endParaRPr>
            </a:p>
          </p:txBody>
        </p:sp>
        <p:sp>
          <p:nvSpPr>
            <p:cNvPr id="102" name="文本框 101">
              <a:extLst>
                <a:ext uri="{FF2B5EF4-FFF2-40B4-BE49-F238E27FC236}">
                  <a16:creationId xmlns:a16="http://schemas.microsoft.com/office/drawing/2014/main" id="{7F0F6B2E-C6F1-4657-B42B-3955710EDD6D}"/>
                </a:ext>
              </a:extLst>
            </p:cNvPr>
            <p:cNvSpPr txBox="1"/>
            <p:nvPr/>
          </p:nvSpPr>
          <p:spPr>
            <a:xfrm>
              <a:off x="8060931" y="3562419"/>
              <a:ext cx="800224" cy="707886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000" b="1" i="0" u="none" strike="noStrike" kern="1200" cap="none" spc="0" normalizeH="0" baseline="0" noProof="0" dirty="0">
                  <a:ln>
                    <a:noFill/>
                  </a:ln>
                  <a:solidFill>
                    <a:srgbClr val="FFCC00"/>
                  </a:solidFill>
                  <a:effectLst/>
                  <a:uLnTx/>
                  <a:uFillTx/>
                  <a:latin typeface="Microsoft YaHei"/>
                  <a:ea typeface="Microsoft YaHei"/>
                  <a:cs typeface="+mn-ea"/>
                </a:rPr>
                <a:t>04</a:t>
              </a:r>
              <a:endPara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CC00"/>
                </a:solidFill>
                <a:effectLst/>
                <a:uLnTx/>
                <a:uFillTx/>
                <a:latin typeface="Microsoft YaHei"/>
                <a:ea typeface="Microsoft YaHei"/>
                <a:cs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92938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8055"/>
    </mc:Choice>
    <mc:Fallback xmlns="">
      <p:transition spd="slow" advTm="78055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910EFAE-C8FA-436D-8F61-E91C8723F5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16933" y="347251"/>
            <a:ext cx="8920029" cy="525401"/>
          </a:xfrm>
        </p:spPr>
        <p:txBody>
          <a:bodyPr/>
          <a:lstStyle/>
          <a:p>
            <a:r>
              <a:rPr kumimoji="1" lang="en-US" altLang="zh-CN" sz="2800" dirty="0"/>
              <a:t>Bundle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Level</a:t>
            </a:r>
            <a:endParaRPr lang="en-US" altLang="zh-CN" sz="2800" dirty="0"/>
          </a:p>
        </p:txBody>
      </p:sp>
      <p:sp>
        <p:nvSpPr>
          <p:cNvPr id="8" name="日期占位符 7">
            <a:extLst>
              <a:ext uri="{FF2B5EF4-FFF2-40B4-BE49-F238E27FC236}">
                <a16:creationId xmlns:a16="http://schemas.microsoft.com/office/drawing/2014/main" id="{B01BDE69-A2D3-40FE-86D2-5C7A5A722C82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r>
              <a:rPr lang="zh-CN" altLang="en-US" i="1" spc="300" dirty="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7" name="内容占位符 2">
            <a:extLst>
              <a:ext uri="{FF2B5EF4-FFF2-40B4-BE49-F238E27FC236}">
                <a16:creationId xmlns:a16="http://schemas.microsoft.com/office/drawing/2014/main" id="{D947FFD8-E8A1-E74B-A65C-7C53BAD6AD90}"/>
              </a:ext>
            </a:extLst>
          </p:cNvPr>
          <p:cNvSpPr txBox="1">
            <a:spLocks/>
          </p:cNvSpPr>
          <p:nvPr/>
        </p:nvSpPr>
        <p:spPr>
          <a:xfrm>
            <a:off x="419147" y="3780883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kumimoji="1" lang="en-US" altLang="zh-CN" dirty="0"/>
          </a:p>
          <a:p>
            <a:pPr marL="457200" lvl="1" indent="0">
              <a:buNone/>
            </a:pPr>
            <a:endParaRPr lang="zh-CN" altLang="en-US" dirty="0"/>
          </a:p>
          <a:p>
            <a:pPr lvl="1"/>
            <a:endParaRPr kumimoji="1" lang="en-US" altLang="zh-CN" dirty="0"/>
          </a:p>
          <a:p>
            <a:pPr lvl="1"/>
            <a:endParaRPr kumimoji="1" lang="zh-CN" altLang="en-US" dirty="0"/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5372C11A-0ADE-434D-9833-7B3DA93B2BF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7020CA7-A3CF-C248-9126-33438AFBF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158" y="950929"/>
            <a:ext cx="10639961" cy="2846350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5568C7E4-BD03-704E-A6D3-93EE8B083687}"/>
              </a:ext>
            </a:extLst>
          </p:cNvPr>
          <p:cNvSpPr/>
          <p:nvPr/>
        </p:nvSpPr>
        <p:spPr>
          <a:xfrm>
            <a:off x="3606085" y="2261607"/>
            <a:ext cx="2489916" cy="1441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68474890-C6CF-BD42-870C-ADAEB894BC81}"/>
              </a:ext>
            </a:extLst>
          </p:cNvPr>
          <p:cNvSpPr/>
          <p:nvPr/>
        </p:nvSpPr>
        <p:spPr>
          <a:xfrm>
            <a:off x="419149" y="4033471"/>
            <a:ext cx="329964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zh-CN" altLang="en-US" dirty="0"/>
              <a:t>利用图上</a:t>
            </a:r>
            <a:endParaRPr lang="en-US" altLang="zh-CN" dirty="0"/>
          </a:p>
          <a:p>
            <a:pPr lvl="1"/>
            <a:r>
              <a:rPr lang="en" altLang="zh-CN" dirty="0"/>
              <a:t>bundle-item-bundle</a:t>
            </a:r>
            <a:r>
              <a:rPr lang="zh-CN" altLang="en-US" dirty="0"/>
              <a:t>的源路径，表示</a:t>
            </a:r>
            <a:r>
              <a:rPr lang="en" altLang="zh-CN" dirty="0"/>
              <a:t>bundle</a:t>
            </a:r>
            <a:r>
              <a:rPr lang="zh-CN" altLang="en-US" dirty="0"/>
              <a:t>和</a:t>
            </a:r>
            <a:r>
              <a:rPr lang="en" altLang="zh-CN" dirty="0"/>
              <a:t>bundle</a:t>
            </a:r>
            <a:r>
              <a:rPr lang="zh-CN" altLang="en-US" dirty="0"/>
              <a:t>之间的关系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4390D5C-C7A8-3C41-B2BE-72D366DBFB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6085" y="3951271"/>
            <a:ext cx="7991528" cy="2491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836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92"/>
    </mc:Choice>
    <mc:Fallback xmlns="">
      <p:transition spd="slow" advTm="2292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910EFAE-C8FA-436D-8F61-E91C8723F5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119737" y="371093"/>
            <a:ext cx="8920029" cy="525401"/>
          </a:xfrm>
        </p:spPr>
        <p:txBody>
          <a:bodyPr/>
          <a:lstStyle/>
          <a:p>
            <a:r>
              <a:rPr kumimoji="1" lang="en-US" altLang="zh-CN" sz="2800" dirty="0"/>
              <a:t>Bundle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Level</a:t>
            </a:r>
            <a:endParaRPr lang="en-US" altLang="zh-CN" sz="2800" dirty="0"/>
          </a:p>
        </p:txBody>
      </p:sp>
      <p:sp>
        <p:nvSpPr>
          <p:cNvPr id="8" name="日期占位符 7">
            <a:extLst>
              <a:ext uri="{FF2B5EF4-FFF2-40B4-BE49-F238E27FC236}">
                <a16:creationId xmlns:a16="http://schemas.microsoft.com/office/drawing/2014/main" id="{B01BDE69-A2D3-40FE-86D2-5C7A5A722C82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r>
              <a:rPr lang="zh-CN" altLang="en-US" i="1" spc="300" dirty="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7" name="内容占位符 2">
            <a:extLst>
              <a:ext uri="{FF2B5EF4-FFF2-40B4-BE49-F238E27FC236}">
                <a16:creationId xmlns:a16="http://schemas.microsoft.com/office/drawing/2014/main" id="{D947FFD8-E8A1-E74B-A65C-7C53BAD6AD90}"/>
              </a:ext>
            </a:extLst>
          </p:cNvPr>
          <p:cNvSpPr txBox="1">
            <a:spLocks/>
          </p:cNvSpPr>
          <p:nvPr/>
        </p:nvSpPr>
        <p:spPr>
          <a:xfrm>
            <a:off x="419147" y="3780883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kumimoji="1" lang="en-US" altLang="zh-CN" dirty="0"/>
          </a:p>
          <a:p>
            <a:pPr marL="457200" lvl="1" indent="0">
              <a:buNone/>
            </a:pPr>
            <a:endParaRPr lang="zh-CN" altLang="en-US" dirty="0"/>
          </a:p>
          <a:p>
            <a:pPr lvl="1"/>
            <a:endParaRPr kumimoji="1" lang="en-US" altLang="zh-CN" dirty="0"/>
          </a:p>
          <a:p>
            <a:pPr lvl="1"/>
            <a:endParaRPr kumimoji="1" lang="zh-CN" altLang="en-US" dirty="0"/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5372C11A-0ADE-434D-9833-7B3DA93B2BF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4390D5C-C7A8-3C41-B2BE-72D366DBFB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5342" y="3873651"/>
            <a:ext cx="7991528" cy="242337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0A4950F0-9767-DD4B-A06C-45844F10070D}"/>
                  </a:ext>
                </a:extLst>
              </p:cNvPr>
              <p:cNvSpPr txBox="1"/>
              <p:nvPr/>
            </p:nvSpPr>
            <p:spPr>
              <a:xfrm>
                <a:off x="4188496" y="6297028"/>
                <a:ext cx="5962918" cy="5968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+1)</m:t>
                        </m:r>
                      </m:sup>
                    </m:sSup>
                  </m:oMath>
                </a14:m>
                <a:r>
                  <a:rPr kumimoji="1" lang="en-US" altLang="zh-CN" sz="2400" dirty="0"/>
                  <a:t>=</a:t>
                </a:r>
                <a14:m>
                  <m:oMath xmlns:m="http://schemas.openxmlformats.org/officeDocument/2006/math">
                    <m:r>
                      <a:rPr kumimoji="1" lang="en-US" altLang="zh-CN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kumimoji="1" lang="en-US" altLang="zh-CN" sz="2400" dirty="0"/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sz="24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kumimoji="1" lang="en-US" altLang="zh-CN" sz="2400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kumimoji="1" lang="en-US" altLang="zh-CN" sz="2400" i="1" dirty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acc>
                      </m:e>
                      <m:sup>
                        <m:r>
                          <a:rPr kumimoji="1" lang="en-US" altLang="zh-CN" sz="2400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kumimoji="1" lang="en-US" altLang="zh-CN" sz="2400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1" lang="en-US" altLang="zh-CN" sz="2400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kumimoji="1" lang="en-US" altLang="zh-CN" sz="24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  <m:acc>
                      <m:accPr>
                        <m:chr m:val="̃"/>
                        <m:ctrlPr>
                          <a:rPr kumimoji="1" lang="en-US" altLang="zh-CN" sz="240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1" lang="en-US" altLang="zh-CN" sz="24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acc>
                  </m:oMath>
                </a14:m>
                <a:r>
                  <a:rPr kumimoji="1" lang="en-US" altLang="zh-CN" sz="24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sz="24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kumimoji="1" lang="en-US" altLang="zh-CN" sz="2400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kumimoji="1" lang="en-US" altLang="zh-CN" sz="2400" i="1" dirty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acc>
                      </m:e>
                      <m:sup>
                        <m:r>
                          <a:rPr kumimoji="1" lang="en-US" altLang="zh-CN" sz="2400" i="1" dirty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kumimoji="1" lang="en-US" altLang="zh-CN" sz="2400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1" lang="en-US" altLang="zh-CN" sz="24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kumimoji="1" lang="en-US" altLang="zh-CN" sz="24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  <m:sSup>
                      <m:sSupPr>
                        <m:ctrlPr>
                          <a:rPr kumimoji="1"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kumimoji="1" lang="en-US" altLang="zh-CN" sz="240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kumimoji="1" lang="en-US" altLang="zh-CN" sz="24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p>
                  </m:oMath>
                </a14:m>
                <a:r>
                  <a:rPr kumimoji="1" lang="en-US" altLang="zh-CN" sz="2400" dirty="0"/>
                  <a:t>)</a:t>
                </a:r>
                <a:endParaRPr kumimoji="1" lang="zh-CN" altLang="en-US" sz="2400" dirty="0"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0A4950F0-9767-DD4B-A06C-45844F1007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8496" y="6297028"/>
                <a:ext cx="5962918" cy="596830"/>
              </a:xfrm>
              <a:prstGeom prst="rect">
                <a:avLst/>
              </a:prstGeom>
              <a:blipFill>
                <a:blip r:embed="rId4"/>
                <a:stretch>
                  <a:fillRect l="-212" b="-208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表格 2">
                <a:extLst>
                  <a:ext uri="{FF2B5EF4-FFF2-40B4-BE49-F238E27FC236}">
                    <a16:creationId xmlns:a16="http://schemas.microsoft.com/office/drawing/2014/main" id="{7834661C-B99F-9E4D-8D94-EB76DBE3591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2531483"/>
                  </p:ext>
                </p:extLst>
              </p:nvPr>
            </p:nvGraphicFramePr>
            <p:xfrm>
              <a:off x="3641860" y="135201"/>
              <a:ext cx="8731723" cy="348443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474127">
                      <a:extLst>
                        <a:ext uri="{9D8B030D-6E8A-4147-A177-3AD203B41FA5}">
                          <a16:colId xmlns:a16="http://schemas.microsoft.com/office/drawing/2014/main" val="1279769775"/>
                        </a:ext>
                      </a:extLst>
                    </a:gridCol>
                    <a:gridCol w="6257596">
                      <a:extLst>
                        <a:ext uri="{9D8B030D-6E8A-4147-A177-3AD203B41FA5}">
                          <a16:colId xmlns:a16="http://schemas.microsoft.com/office/drawing/2014/main" val="1832256939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/>
                            <a:t>symbol</a:t>
                          </a:r>
                          <a:endParaRPr lang="zh-CN" altLang="en-US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/>
                            <a:t>Description</a:t>
                          </a:r>
                          <a:endParaRPr lang="zh-CN" altLang="en-US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72047985"/>
                      </a:ext>
                    </a:extLst>
                  </a:tr>
                  <a:tr h="43922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𝜇</m:t>
                                    </m:r>
                                  </m:sub>
                                  <m:sup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𝑢</m:t>
                                    </m:r>
                                  </m:sup>
                                </m:sSub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sSubSup>
                                  <m:sSubSup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𝜄</m:t>
                                    </m:r>
                                  </m:sub>
                                  <m:sup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𝐼</m:t>
                                    </m:r>
                                  </m:sup>
                                </m:sSub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sSubSup>
                                  <m:sSubSup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  <m:sup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𝐵</m:t>
                                    </m:r>
                                  </m:sup>
                                </m:sSub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∈</m:t>
                                </m:r>
                                <m:sSup>
                                  <m:sSup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p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𝑁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zh-CN" altLang="en-US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</a:rPr>
                            <a:t>One-hot of user,item,bundle</a:t>
                          </a:r>
                          <a:endParaRPr lang="zh-CN" altLang="en-US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11958474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</m:oMath>
                          </a14:m>
                          <a:r>
                            <a:rPr lang="en-US" altLang="zh-CN" b="0" dirty="0"/>
                            <a:t>Q,R</a:t>
                          </a:r>
                          <a:endParaRPr lang="zh-CN" altLang="en-US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" altLang="zh-CN" b="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</a:rPr>
                            <a:t>﻿matrices of user</a:t>
                          </a:r>
                          <a:r>
                            <a:rPr lang="zh-CN" altLang="en-US" b="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</a:rPr>
                            <a:t> </a:t>
                          </a:r>
                          <a:r>
                            <a:rPr lang="en" altLang="zh-CN" b="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</a:rPr>
                            <a:t>embedding, item embedding, and bundle embedding</a:t>
                          </a:r>
                          <a:endParaRPr lang="zh-CN" altLang="en-US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70012996"/>
                      </a:ext>
                    </a:extLst>
                  </a:tr>
                  <a:tr h="466743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𝑢</m:t>
                                    </m:r>
                                  </m:sub>
                                </m:sSub>
                                <m:r>
                                  <a:rPr lang="en-US" altLang="zh-CN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p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sSubSup>
                                  <m:sSubSup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𝜇</m:t>
                                    </m:r>
                                  </m:sub>
                                  <m:sup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𝑢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CN" altLang="en-US" b="0" dirty="0"/>
                        </a:p>
                        <a:p>
                          <a:pPr algn="ctr"/>
                          <a:endParaRPr lang="zh-CN" altLang="en-US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" altLang="zh-CN" b="0" dirty="0"/>
                            <a:t>dense real-value vectors</a:t>
                          </a:r>
                          <a:endParaRPr lang="zh-CN" altLang="en-US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53275914"/>
                      </a:ext>
                    </a:extLst>
                  </a:tr>
                  <a:tr h="25565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</m:e>
                                  <m:sup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sSubSup>
                                  <m:sSubSup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𝜄</m:t>
                                    </m:r>
                                  </m:sub>
                                  <m:sup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𝐼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CN" altLang="en-US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" altLang="zh-CN" b="0"/>
                            <a:t>dense real-value vectors</a:t>
                          </a:r>
                          <a:endParaRPr lang="zh-CN" altLang="en-US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88021913"/>
                      </a:ext>
                    </a:extLst>
                  </a:tr>
                  <a:tr h="44739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p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sSubSup>
                                  <m:sSubSup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  <m:sup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𝐵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CN" altLang="en-US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" altLang="zh-CN" b="0"/>
                            <a:t>dense real-value vectors</a:t>
                          </a:r>
                          <a:endParaRPr lang="zh-CN" altLang="en-US" b="0"/>
                        </a:p>
                        <a:p>
                          <a:pPr algn="ctr"/>
                          <a:endParaRPr lang="zh-CN" altLang="en-US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81175904"/>
                      </a:ext>
                    </a:extLst>
                  </a:tr>
                  <a:tr h="34416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M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b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 dirty="0"/>
                            <a:t>﻿neighbors of bundle b on the </a:t>
                          </a:r>
                          <a:r>
                            <a:rPr lang="en-US" altLang="zh-CN" b="0" dirty="0" err="1"/>
                            <a:t>bundleitem</a:t>
                          </a:r>
                          <a:r>
                            <a:rPr lang="en-US" altLang="zh-CN" b="0" dirty="0"/>
                            <a:t>-bundle meta-path</a:t>
                          </a:r>
                          <a:endParaRPr lang="zh-CN" altLang="en-US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2839132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表格 2">
                <a:extLst>
                  <a:ext uri="{FF2B5EF4-FFF2-40B4-BE49-F238E27FC236}">
                    <a16:creationId xmlns:a16="http://schemas.microsoft.com/office/drawing/2014/main" id="{7834661C-B99F-9E4D-8D94-EB76DBE3591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2531483"/>
                  </p:ext>
                </p:extLst>
              </p:nvPr>
            </p:nvGraphicFramePr>
            <p:xfrm>
              <a:off x="3641860" y="135201"/>
              <a:ext cx="8731723" cy="348443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474127">
                      <a:extLst>
                        <a:ext uri="{9D8B030D-6E8A-4147-A177-3AD203B41FA5}">
                          <a16:colId xmlns:a16="http://schemas.microsoft.com/office/drawing/2014/main" val="1279769775"/>
                        </a:ext>
                      </a:extLst>
                    </a:gridCol>
                    <a:gridCol w="6257596">
                      <a:extLst>
                        <a:ext uri="{9D8B030D-6E8A-4147-A177-3AD203B41FA5}">
                          <a16:colId xmlns:a16="http://schemas.microsoft.com/office/drawing/2014/main" val="1832256939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/>
                            <a:t>symbol</a:t>
                          </a:r>
                          <a:endParaRPr lang="zh-CN" altLang="en-US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/>
                            <a:t>Description</a:t>
                          </a:r>
                          <a:endParaRPr lang="zh-CN" altLang="en-US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72047985"/>
                      </a:ext>
                    </a:extLst>
                  </a:tr>
                  <a:tr h="439224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5"/>
                          <a:stretch>
                            <a:fillRect t="-88571" r="-254359" b="-628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</a:rPr>
                            <a:t>One-hot of user,item,bundle</a:t>
                          </a:r>
                          <a:endParaRPr lang="zh-CN" altLang="en-US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11958474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5"/>
                          <a:stretch>
                            <a:fillRect t="-132000" r="-254359" b="-34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" altLang="zh-CN" b="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</a:rPr>
                            <a:t>﻿matrices of user</a:t>
                          </a:r>
                          <a:r>
                            <a:rPr lang="zh-CN" altLang="en-US" b="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</a:rPr>
                            <a:t> </a:t>
                          </a:r>
                          <a:r>
                            <a:rPr lang="en" altLang="zh-CN" b="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</a:rPr>
                            <a:t>embedding, item embedding, and bundle embedding</a:t>
                          </a:r>
                          <a:endParaRPr lang="zh-CN" altLang="en-US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70012996"/>
                      </a:ext>
                    </a:extLst>
                  </a:tr>
                  <a:tr h="667766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5"/>
                          <a:stretch>
                            <a:fillRect t="-218868" r="-254359" b="-2207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" altLang="zh-CN" b="0" dirty="0"/>
                            <a:t>dense real-value vectors</a:t>
                          </a:r>
                          <a:endParaRPr lang="zh-CN" altLang="en-US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5327591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5"/>
                          <a:stretch>
                            <a:fillRect t="-582759" r="-254359" b="-3034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" altLang="zh-CN" b="0"/>
                            <a:t>dense real-value vectors</a:t>
                          </a:r>
                          <a:endParaRPr lang="zh-CN" altLang="en-US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88021913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5"/>
                          <a:stretch>
                            <a:fillRect t="-388235" r="-254359" b="-725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" altLang="zh-CN" b="0"/>
                            <a:t>dense real-value vectors</a:t>
                          </a:r>
                          <a:endParaRPr lang="zh-CN" altLang="en-US" b="0"/>
                        </a:p>
                        <a:p>
                          <a:pPr algn="ctr"/>
                          <a:endParaRPr lang="zh-CN" altLang="en-US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8117590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5"/>
                          <a:stretch>
                            <a:fillRect t="-858621" r="-254359" b="-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 dirty="0"/>
                            <a:t>﻿neighbors of bundle b on the </a:t>
                          </a:r>
                          <a:r>
                            <a:rPr lang="en-US" altLang="zh-CN" b="0" dirty="0" err="1"/>
                            <a:t>bundleitem</a:t>
                          </a:r>
                          <a:r>
                            <a:rPr lang="en-US" altLang="zh-CN" b="0" dirty="0"/>
                            <a:t>-bundle meta-path</a:t>
                          </a:r>
                          <a:endParaRPr lang="zh-CN" altLang="en-US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28391324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2" name="图片 1">
            <a:extLst>
              <a:ext uri="{FF2B5EF4-FFF2-40B4-BE49-F238E27FC236}">
                <a16:creationId xmlns:a16="http://schemas.microsoft.com/office/drawing/2014/main" id="{CB9241DB-2C10-7243-9274-73BFE234E5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020151"/>
            <a:ext cx="364186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06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92"/>
    </mc:Choice>
    <mc:Fallback xmlns="">
      <p:transition spd="slow" advTm="2292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>
            <a:extLst>
              <a:ext uri="{FF2B5EF4-FFF2-40B4-BE49-F238E27FC236}">
                <a16:creationId xmlns:a16="http://schemas.microsoft.com/office/drawing/2014/main" id="{B01BDE69-A2D3-40FE-86D2-5C7A5A722C82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r>
              <a:rPr lang="zh-CN" altLang="en-US" i="1" spc="300" dirty="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7" name="内容占位符 2">
            <a:extLst>
              <a:ext uri="{FF2B5EF4-FFF2-40B4-BE49-F238E27FC236}">
                <a16:creationId xmlns:a16="http://schemas.microsoft.com/office/drawing/2014/main" id="{D947FFD8-E8A1-E74B-A65C-7C53BAD6AD90}"/>
              </a:ext>
            </a:extLst>
          </p:cNvPr>
          <p:cNvSpPr txBox="1">
            <a:spLocks/>
          </p:cNvSpPr>
          <p:nvPr/>
        </p:nvSpPr>
        <p:spPr>
          <a:xfrm>
            <a:off x="419147" y="3780883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kumimoji="1" lang="en-US" altLang="zh-CN" dirty="0"/>
          </a:p>
          <a:p>
            <a:pPr marL="457200" lvl="1" indent="0">
              <a:buNone/>
            </a:pPr>
            <a:endParaRPr lang="zh-CN" altLang="en-US" dirty="0"/>
          </a:p>
          <a:p>
            <a:pPr lvl="1"/>
            <a:endParaRPr kumimoji="1" lang="en-US" altLang="zh-CN" dirty="0"/>
          </a:p>
          <a:p>
            <a:pPr lvl="1"/>
            <a:endParaRPr kumimoji="1" lang="zh-CN" altLang="en-US" dirty="0"/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5372C11A-0ADE-434D-9833-7B3DA93B2BF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7020CA7-A3CF-C248-9126-33438AFBF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158" y="950929"/>
            <a:ext cx="10639961" cy="2846350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5568C7E4-BD03-704E-A6D3-93EE8B083687}"/>
              </a:ext>
            </a:extLst>
          </p:cNvPr>
          <p:cNvSpPr/>
          <p:nvPr/>
        </p:nvSpPr>
        <p:spPr>
          <a:xfrm>
            <a:off x="6151419" y="1011940"/>
            <a:ext cx="1760243" cy="268195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F7AA320A-5531-E641-84E4-3D37D11E256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16933" y="347251"/>
            <a:ext cx="8920029" cy="402291"/>
          </a:xfrm>
        </p:spPr>
        <p:txBody>
          <a:bodyPr/>
          <a:lstStyle/>
          <a:p>
            <a:r>
              <a:rPr kumimoji="1" lang="zh-CN" altLang="en-US" dirty="0"/>
              <a:t>预测打分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ACF04CA-328B-1D46-A5A4-95BB071D3C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4586" y="4038870"/>
            <a:ext cx="5584987" cy="92103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2D55C9C9-8089-F24C-BA77-6B357F8329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8438" y="5201494"/>
            <a:ext cx="43434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430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92"/>
    </mc:Choice>
    <mc:Fallback xmlns="">
      <p:transition spd="slow" advTm="2292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>
            <a:extLst>
              <a:ext uri="{FF2B5EF4-FFF2-40B4-BE49-F238E27FC236}">
                <a16:creationId xmlns:a16="http://schemas.microsoft.com/office/drawing/2014/main" id="{B01BDE69-A2D3-40FE-86D2-5C7A5A722C82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r>
              <a:rPr lang="zh-CN" altLang="en-US" i="1" spc="300" dirty="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7" name="内容占位符 2">
            <a:extLst>
              <a:ext uri="{FF2B5EF4-FFF2-40B4-BE49-F238E27FC236}">
                <a16:creationId xmlns:a16="http://schemas.microsoft.com/office/drawing/2014/main" id="{D947FFD8-E8A1-E74B-A65C-7C53BAD6AD90}"/>
              </a:ext>
            </a:extLst>
          </p:cNvPr>
          <p:cNvSpPr txBox="1">
            <a:spLocks/>
          </p:cNvSpPr>
          <p:nvPr/>
        </p:nvSpPr>
        <p:spPr>
          <a:xfrm>
            <a:off x="419147" y="3780883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kumimoji="1" lang="en-US" altLang="zh-CN" dirty="0"/>
          </a:p>
          <a:p>
            <a:pPr marL="457200" lvl="1" indent="0">
              <a:buNone/>
            </a:pPr>
            <a:endParaRPr lang="zh-CN" altLang="en-US" dirty="0"/>
          </a:p>
          <a:p>
            <a:pPr lvl="1"/>
            <a:endParaRPr kumimoji="1" lang="en-US" altLang="zh-CN" dirty="0"/>
          </a:p>
          <a:p>
            <a:pPr lvl="1"/>
            <a:endParaRPr kumimoji="1" lang="zh-CN" altLang="en-US" dirty="0"/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5372C11A-0ADE-434D-9833-7B3DA93B2BF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F7AA320A-5531-E641-84E4-3D37D11E256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16933" y="347251"/>
            <a:ext cx="8920029" cy="402291"/>
          </a:xfrm>
        </p:spPr>
        <p:txBody>
          <a:bodyPr/>
          <a:lstStyle/>
          <a:p>
            <a:r>
              <a:rPr lang="zh-CN" altLang="en-US" dirty="0"/>
              <a:t>优化方法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684C892-010D-584D-A3D3-C5B5994B77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5627" y="932518"/>
            <a:ext cx="3342639" cy="4369707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B142FD24-4F6E-6C4E-BA75-08D57DD9CA92}"/>
              </a:ext>
            </a:extLst>
          </p:cNvPr>
          <p:cNvSpPr/>
          <p:nvPr/>
        </p:nvSpPr>
        <p:spPr>
          <a:xfrm>
            <a:off x="4244293" y="5669555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" altLang="zh-CN" sz="2400" b="1" dirty="0">
                <a:solidFill>
                  <a:srgbClr val="4D4D4D"/>
                </a:solidFill>
                <a:latin typeface="-apple-system"/>
              </a:rPr>
              <a:t>hard-negative samples</a:t>
            </a:r>
          </a:p>
          <a:p>
            <a:br>
              <a:rPr lang="en" altLang="zh-CN" dirty="0"/>
            </a:b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15581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92"/>
    </mc:Choice>
    <mc:Fallback xmlns="">
      <p:transition spd="slow" advTm="2292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910EFAE-C8FA-436D-8F61-E91C8723F5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16933" y="347251"/>
            <a:ext cx="8920029" cy="525401"/>
          </a:xfrm>
        </p:spPr>
        <p:txBody>
          <a:bodyPr/>
          <a:lstStyle/>
          <a:p>
            <a:r>
              <a:rPr lang="zh-CN" altLang="en-US" sz="2800" dirty="0">
                <a:cs typeface="+mn-ea"/>
              </a:rPr>
              <a:t>课题背景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DF6A9FF-9FD6-41F7-91DF-99F1B520CE7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altLang="zh-CN" dirty="0"/>
              <a:t>Mice_hao</a:t>
            </a:r>
            <a:endParaRPr lang="zh-CN" altLang="en-US" dirty="0"/>
          </a:p>
        </p:txBody>
      </p:sp>
      <p:sp>
        <p:nvSpPr>
          <p:cNvPr id="8" name="日期占位符 7">
            <a:extLst>
              <a:ext uri="{FF2B5EF4-FFF2-40B4-BE49-F238E27FC236}">
                <a16:creationId xmlns:a16="http://schemas.microsoft.com/office/drawing/2014/main" id="{B01BDE69-A2D3-40FE-86D2-5C7A5A722C82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r>
              <a:rPr lang="zh-CN" altLang="en-US" i="1" spc="300" dirty="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7" name="内容占位符 2">
            <a:extLst>
              <a:ext uri="{FF2B5EF4-FFF2-40B4-BE49-F238E27FC236}">
                <a16:creationId xmlns:a16="http://schemas.microsoft.com/office/drawing/2014/main" id="{D947FFD8-E8A1-E74B-A65C-7C53BAD6AD90}"/>
              </a:ext>
            </a:extLst>
          </p:cNvPr>
          <p:cNvSpPr txBox="1">
            <a:spLocks/>
          </p:cNvSpPr>
          <p:nvPr/>
        </p:nvSpPr>
        <p:spPr>
          <a:xfrm>
            <a:off x="838200" y="1378508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/>
              <a:t>论文研究的实际意义是什么？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Graph</a:t>
            </a:r>
            <a:r>
              <a:rPr kumimoji="1" lang="zh-CN" altLang="en-US" dirty="0"/>
              <a:t>数据普遍存在</a:t>
            </a:r>
            <a:endParaRPr kumimoji="1" lang="en-US" altLang="zh-CN" dirty="0"/>
          </a:p>
          <a:p>
            <a:pPr lvl="1"/>
            <a:r>
              <a:rPr lang="en" altLang="zh-CN" dirty="0">
                <a:solidFill>
                  <a:srgbClr val="FF0000"/>
                </a:solidFill>
              </a:rPr>
              <a:t>User</a:t>
            </a:r>
            <a:r>
              <a:rPr lang="zh-CN" altLang="en-US" dirty="0">
                <a:solidFill>
                  <a:srgbClr val="FF0000"/>
                </a:solidFill>
              </a:rPr>
              <a:t>和</a:t>
            </a:r>
            <a:r>
              <a:rPr lang="en" altLang="zh-CN" dirty="0">
                <a:solidFill>
                  <a:srgbClr val="FF0000"/>
                </a:solidFill>
              </a:rPr>
              <a:t>Bundle</a:t>
            </a:r>
            <a:r>
              <a:rPr lang="zh-CN" altLang="en-US" dirty="0">
                <a:solidFill>
                  <a:srgbClr val="FF0000"/>
                </a:solidFill>
              </a:rPr>
              <a:t>的层级关系没有显示建模</a:t>
            </a:r>
          </a:p>
          <a:p>
            <a:pPr lvl="1"/>
            <a:r>
              <a:rPr lang="en" altLang="zh-CN" dirty="0"/>
              <a:t>Bundle</a:t>
            </a:r>
            <a:r>
              <a:rPr lang="zh-CN" altLang="en-US" dirty="0"/>
              <a:t>和</a:t>
            </a:r>
            <a:r>
              <a:rPr lang="en" altLang="zh-CN" dirty="0"/>
              <a:t>Bundle</a:t>
            </a:r>
            <a:r>
              <a:rPr lang="zh-CN" altLang="en-US" dirty="0"/>
              <a:t>的关系</a:t>
            </a:r>
            <a:r>
              <a:rPr lang="en-US" altLang="zh-CN" dirty="0"/>
              <a:t>(</a:t>
            </a:r>
            <a:r>
              <a:rPr lang="zh-CN" altLang="en-US" dirty="0"/>
              <a:t>相似度</a:t>
            </a:r>
            <a:r>
              <a:rPr lang="en-US" altLang="zh-CN" dirty="0"/>
              <a:t>)</a:t>
            </a:r>
            <a:r>
              <a:rPr lang="zh-CN" altLang="en-US" dirty="0"/>
              <a:t>没有考虑</a:t>
            </a:r>
          </a:p>
          <a:p>
            <a:pPr lvl="1"/>
            <a:r>
              <a:rPr lang="en" altLang="zh-CN" dirty="0"/>
              <a:t>User</a:t>
            </a:r>
            <a:r>
              <a:rPr lang="zh-CN" altLang="en-US" dirty="0"/>
              <a:t>会因为一个不喜欢的</a:t>
            </a:r>
            <a:r>
              <a:rPr lang="en" altLang="zh-CN" dirty="0"/>
              <a:t>Item</a:t>
            </a:r>
            <a:r>
              <a:rPr lang="zh-CN" altLang="en-US" dirty="0"/>
              <a:t>而拒绝</a:t>
            </a:r>
            <a:r>
              <a:rPr lang="en" altLang="zh-CN" dirty="0"/>
              <a:t>Bundle</a:t>
            </a:r>
            <a:r>
              <a:rPr lang="zh-CN" altLang="en" dirty="0"/>
              <a:t>，</a:t>
            </a:r>
            <a:r>
              <a:rPr lang="zh-CN" altLang="en-US" dirty="0"/>
              <a:t>所以两个</a:t>
            </a:r>
            <a:r>
              <a:rPr lang="en" altLang="zh-CN" dirty="0"/>
              <a:t>Bundle</a:t>
            </a:r>
            <a:r>
              <a:rPr lang="zh-CN" altLang="en-US" dirty="0"/>
              <a:t>直接的差异是交互的关键</a:t>
            </a:r>
            <a:endParaRPr kumimoji="1" lang="en-US" altLang="zh-CN" dirty="0"/>
          </a:p>
          <a:p>
            <a:r>
              <a:rPr kumimoji="1" lang="zh-CN" altLang="en-US" dirty="0"/>
              <a:t>解决方法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使用</a:t>
            </a:r>
            <a:r>
              <a:rPr kumimoji="1" lang="en-US" altLang="zh-CN" dirty="0"/>
              <a:t>GCN</a:t>
            </a:r>
          </a:p>
          <a:p>
            <a:pPr lvl="1"/>
            <a:r>
              <a:rPr lang="zh-CN" altLang="en-US" dirty="0"/>
              <a:t>显示建模</a:t>
            </a:r>
            <a:r>
              <a:rPr lang="en" altLang="zh-CN" dirty="0"/>
              <a:t>User item Bundle</a:t>
            </a:r>
            <a:r>
              <a:rPr lang="zh-CN" altLang="en-US" dirty="0"/>
              <a:t>的关系，异构图</a:t>
            </a:r>
          </a:p>
          <a:p>
            <a:pPr lvl="1"/>
            <a:r>
              <a:rPr lang="zh-CN" altLang="en-US" dirty="0"/>
              <a:t>利用图上</a:t>
            </a:r>
            <a:r>
              <a:rPr lang="en" altLang="zh-CN" dirty="0"/>
              <a:t>bundle-item-bundle</a:t>
            </a:r>
            <a:r>
              <a:rPr lang="zh-CN" altLang="en-US" dirty="0"/>
              <a:t>的源路径，表示</a:t>
            </a:r>
            <a:r>
              <a:rPr lang="en" altLang="zh-CN" dirty="0"/>
              <a:t>bundle</a:t>
            </a:r>
            <a:r>
              <a:rPr lang="zh-CN" altLang="en-US" dirty="0"/>
              <a:t>和</a:t>
            </a:r>
            <a:r>
              <a:rPr lang="en" altLang="zh-CN" dirty="0"/>
              <a:t>bundle</a:t>
            </a:r>
            <a:r>
              <a:rPr lang="zh-CN" altLang="en-US" dirty="0"/>
              <a:t>之间的关系</a:t>
            </a:r>
          </a:p>
          <a:p>
            <a:pPr lvl="1"/>
            <a:r>
              <a:rPr lang="en" altLang="zh-CN" dirty="0"/>
              <a:t>training with hard-negative samples </a:t>
            </a:r>
            <a:r>
              <a:rPr lang="zh-CN" altLang="en-US" dirty="0"/>
              <a:t>探索</a:t>
            </a:r>
            <a:r>
              <a:rPr lang="en" altLang="zh-CN" dirty="0"/>
              <a:t>bundle</a:t>
            </a:r>
            <a:r>
              <a:rPr lang="zh-CN" altLang="en-US" dirty="0"/>
              <a:t>之间的差异</a:t>
            </a:r>
          </a:p>
          <a:p>
            <a:endParaRPr kumimoji="1" lang="en-US" altLang="zh-CN" dirty="0"/>
          </a:p>
          <a:p>
            <a:pPr marL="457200" lvl="1" indent="0">
              <a:buNone/>
            </a:pPr>
            <a:endParaRPr lang="zh-CN" altLang="en-US" dirty="0"/>
          </a:p>
          <a:p>
            <a:pPr lvl="1"/>
            <a:endParaRPr kumimoji="1" lang="en-US" altLang="zh-CN" dirty="0"/>
          </a:p>
          <a:p>
            <a:pPr lvl="1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4953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92"/>
    </mc:Choice>
    <mc:Fallback xmlns="">
      <p:transition spd="slow" advTm="2292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6D45DD76-8183-42DD-A211-A729393B43E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>
                <a:ea typeface="+mn-ea"/>
                <a:cs typeface="+mn-ea"/>
              </a:rPr>
              <a:t>实验结果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00661D0-2F73-4778-9ECF-C88D4543809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>
                <a:cs typeface="+mn-ea"/>
              </a:rPr>
              <a:t>Research Methods And Processes 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F441CD79-00DF-4A3A-BB62-56E611C95A85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660400" y="6235702"/>
            <a:ext cx="334264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1" u="none" strike="noStrike" kern="1200" cap="none" spc="300" normalizeH="0" baseline="0" noProof="0">
                <a:ln>
                  <a:noFill/>
                </a:ln>
                <a:solidFill>
                  <a:srgbClr val="445437"/>
                </a:solidFill>
                <a:effectLst/>
                <a:uLnTx/>
                <a:uFillTx/>
                <a:latin typeface="Microsoft YaHei"/>
                <a:ea typeface="Microsoft YaHei"/>
                <a:cs typeface="+mn-ea"/>
              </a:rPr>
              <a:t>止于至善</a:t>
            </a:r>
            <a:endParaRPr kumimoji="0" lang="zh-CN" altLang="en-US" sz="1400" b="0" i="0" u="none" strike="noStrike" kern="1200" cap="none" spc="30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Arial"/>
              <a:ea typeface="Microsoft YaHei"/>
              <a:cs typeface="+mn-ea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2ADA4B44-DF77-FF41-B55B-999FA47B836A}"/>
              </a:ext>
            </a:extLst>
          </p:cNvPr>
          <p:cNvSpPr/>
          <p:nvPr/>
        </p:nvSpPr>
        <p:spPr>
          <a:xfrm>
            <a:off x="1118237" y="1225830"/>
            <a:ext cx="3021981" cy="31547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199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04</a:t>
            </a:r>
            <a:endParaRPr lang="zh-CN" altLang="en-US" sz="199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9330923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910EFAE-C8FA-436D-8F61-E91C8723F5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16933" y="347251"/>
            <a:ext cx="8920029" cy="463846"/>
          </a:xfrm>
        </p:spPr>
        <p:txBody>
          <a:bodyPr/>
          <a:lstStyle/>
          <a:p>
            <a:r>
              <a:rPr lang="zh-CN" altLang="en-US" sz="2400" dirty="0">
                <a:cs typeface="+mn-ea"/>
              </a:rPr>
              <a:t>实验结果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DF6A9FF-9FD6-41F7-91DF-99F1B520CE7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altLang="zh-CN" dirty="0"/>
              <a:t>Mice_hao</a:t>
            </a:r>
            <a:endParaRPr lang="zh-CN" altLang="en-US" dirty="0"/>
          </a:p>
        </p:txBody>
      </p:sp>
      <p:sp>
        <p:nvSpPr>
          <p:cNvPr id="8" name="日期占位符 7">
            <a:extLst>
              <a:ext uri="{FF2B5EF4-FFF2-40B4-BE49-F238E27FC236}">
                <a16:creationId xmlns:a16="http://schemas.microsoft.com/office/drawing/2014/main" id="{B01BDE69-A2D3-40FE-86D2-5C7A5A722C82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r>
              <a:rPr lang="zh-CN" altLang="en-US" i="1" spc="300" dirty="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7" name="内容占位符 2">
            <a:extLst>
              <a:ext uri="{FF2B5EF4-FFF2-40B4-BE49-F238E27FC236}">
                <a16:creationId xmlns:a16="http://schemas.microsoft.com/office/drawing/2014/main" id="{D947FFD8-E8A1-E74B-A65C-7C53BAD6AD90}"/>
              </a:ext>
            </a:extLst>
          </p:cNvPr>
          <p:cNvSpPr txBox="1">
            <a:spLocks/>
          </p:cNvSpPr>
          <p:nvPr/>
        </p:nvSpPr>
        <p:spPr>
          <a:xfrm>
            <a:off x="838200" y="1378508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kumimoji="1"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A273C3B-498B-3043-806E-6C33087913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" y="1316953"/>
            <a:ext cx="11506200" cy="2730500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798504D6-9222-FD48-BABB-9120ECC1C489}"/>
              </a:ext>
            </a:extLst>
          </p:cNvPr>
          <p:cNvSpPr/>
          <p:nvPr/>
        </p:nvSpPr>
        <p:spPr>
          <a:xfrm>
            <a:off x="482185" y="3045499"/>
            <a:ext cx="11039216" cy="21305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7992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92"/>
    </mc:Choice>
    <mc:Fallback xmlns="">
      <p:transition spd="slow" advTm="2292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910EFAE-C8FA-436D-8F61-E91C8723F5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16933" y="347251"/>
            <a:ext cx="8920029" cy="463846"/>
          </a:xfrm>
        </p:spPr>
        <p:txBody>
          <a:bodyPr/>
          <a:lstStyle/>
          <a:p>
            <a:r>
              <a:rPr lang="zh-CN" altLang="en-US" sz="2400" dirty="0">
                <a:cs typeface="+mn-ea"/>
              </a:rPr>
              <a:t>实验结果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DF6A9FF-9FD6-41F7-91DF-99F1B520CE7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altLang="zh-CN" dirty="0"/>
              <a:t>Mice_hao</a:t>
            </a:r>
            <a:endParaRPr lang="zh-CN" altLang="en-US" dirty="0"/>
          </a:p>
        </p:txBody>
      </p:sp>
      <p:sp>
        <p:nvSpPr>
          <p:cNvPr id="8" name="日期占位符 7">
            <a:extLst>
              <a:ext uri="{FF2B5EF4-FFF2-40B4-BE49-F238E27FC236}">
                <a16:creationId xmlns:a16="http://schemas.microsoft.com/office/drawing/2014/main" id="{B01BDE69-A2D3-40FE-86D2-5C7A5A722C82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r>
              <a:rPr lang="zh-CN" altLang="en-US" i="1" spc="300" dirty="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7" name="内容占位符 2">
            <a:extLst>
              <a:ext uri="{FF2B5EF4-FFF2-40B4-BE49-F238E27FC236}">
                <a16:creationId xmlns:a16="http://schemas.microsoft.com/office/drawing/2014/main" id="{D947FFD8-E8A1-E74B-A65C-7C53BAD6AD90}"/>
              </a:ext>
            </a:extLst>
          </p:cNvPr>
          <p:cNvSpPr txBox="1">
            <a:spLocks/>
          </p:cNvSpPr>
          <p:nvPr/>
        </p:nvSpPr>
        <p:spPr>
          <a:xfrm>
            <a:off x="838200" y="1378508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kumimoji="1"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A273C3B-498B-3043-806E-6C33087913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" y="1316953"/>
            <a:ext cx="11506200" cy="2730500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798504D6-9222-FD48-BABB-9120ECC1C489}"/>
              </a:ext>
            </a:extLst>
          </p:cNvPr>
          <p:cNvSpPr/>
          <p:nvPr/>
        </p:nvSpPr>
        <p:spPr>
          <a:xfrm>
            <a:off x="479684" y="2338467"/>
            <a:ext cx="11039216" cy="88441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7146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92"/>
    </mc:Choice>
    <mc:Fallback xmlns="">
      <p:transition spd="slow" advTm="2292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910EFAE-C8FA-436D-8F61-E91C8723F5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16933" y="347251"/>
            <a:ext cx="8920029" cy="463846"/>
          </a:xfrm>
        </p:spPr>
        <p:txBody>
          <a:bodyPr/>
          <a:lstStyle/>
          <a:p>
            <a:r>
              <a:rPr lang="zh-CN" altLang="en-US" sz="2400" dirty="0">
                <a:cs typeface="+mn-ea"/>
              </a:rPr>
              <a:t>实验结果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DF6A9FF-9FD6-41F7-91DF-99F1B520CE7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8" name="日期占位符 7">
            <a:extLst>
              <a:ext uri="{FF2B5EF4-FFF2-40B4-BE49-F238E27FC236}">
                <a16:creationId xmlns:a16="http://schemas.microsoft.com/office/drawing/2014/main" id="{B01BDE69-A2D3-40FE-86D2-5C7A5A722C82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r>
              <a:rPr lang="zh-CN" altLang="en-US" i="1" spc="300" dirty="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7" name="内容占位符 2">
            <a:extLst>
              <a:ext uri="{FF2B5EF4-FFF2-40B4-BE49-F238E27FC236}">
                <a16:creationId xmlns:a16="http://schemas.microsoft.com/office/drawing/2014/main" id="{D947FFD8-E8A1-E74B-A65C-7C53BAD6AD90}"/>
              </a:ext>
            </a:extLst>
          </p:cNvPr>
          <p:cNvSpPr txBox="1">
            <a:spLocks/>
          </p:cNvSpPr>
          <p:nvPr/>
        </p:nvSpPr>
        <p:spPr>
          <a:xfrm>
            <a:off x="838200" y="1378508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D537698-C44A-EF43-B210-0B158E54DB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5744" y="1665323"/>
            <a:ext cx="6580511" cy="3939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051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92"/>
    </mc:Choice>
    <mc:Fallback xmlns="">
      <p:transition spd="slow" advTm="2292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910EFAE-C8FA-436D-8F61-E91C8723F5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16933" y="347251"/>
            <a:ext cx="8920029" cy="463846"/>
          </a:xfrm>
        </p:spPr>
        <p:txBody>
          <a:bodyPr/>
          <a:lstStyle/>
          <a:p>
            <a:r>
              <a:rPr lang="zh-CN" altLang="en-US" sz="2400" dirty="0">
                <a:cs typeface="+mn-ea"/>
              </a:rPr>
              <a:t>实验结果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DF6A9FF-9FD6-41F7-91DF-99F1B520CE7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8" name="日期占位符 7">
            <a:extLst>
              <a:ext uri="{FF2B5EF4-FFF2-40B4-BE49-F238E27FC236}">
                <a16:creationId xmlns:a16="http://schemas.microsoft.com/office/drawing/2014/main" id="{B01BDE69-A2D3-40FE-86D2-5C7A5A722C82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r>
              <a:rPr lang="zh-CN" altLang="en-US" i="1" spc="300" dirty="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7" name="内容占位符 2">
            <a:extLst>
              <a:ext uri="{FF2B5EF4-FFF2-40B4-BE49-F238E27FC236}">
                <a16:creationId xmlns:a16="http://schemas.microsoft.com/office/drawing/2014/main" id="{D947FFD8-E8A1-E74B-A65C-7C53BAD6AD90}"/>
              </a:ext>
            </a:extLst>
          </p:cNvPr>
          <p:cNvSpPr txBox="1">
            <a:spLocks/>
          </p:cNvSpPr>
          <p:nvPr/>
        </p:nvSpPr>
        <p:spPr>
          <a:xfrm>
            <a:off x="838200" y="1378508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AF2CC23-4BB3-6546-B3A6-C9B3913A06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3946" y="1142969"/>
            <a:ext cx="7543016" cy="3261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457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92"/>
    </mc:Choice>
    <mc:Fallback xmlns="">
      <p:transition spd="slow" advTm="2292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3D43D3E-D772-45D6-A8AD-3322CF255BF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-190501" y="4189677"/>
            <a:ext cx="5368944" cy="725488"/>
          </a:xfrm>
        </p:spPr>
        <p:txBody>
          <a:bodyPr/>
          <a:lstStyle/>
          <a:p>
            <a:r>
              <a:rPr lang="zh-CN" altLang="en-US" dirty="0">
                <a:ea typeface="+mn-ea"/>
                <a:cs typeface="+mn-ea"/>
              </a:rPr>
              <a:t>问题背景</a:t>
            </a:r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29CDF616-2CE0-46D4-8F70-CAB25B835CC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-190501" y="4857350"/>
            <a:ext cx="5368944" cy="424732"/>
          </a:xfrm>
        </p:spPr>
        <p:txBody>
          <a:bodyPr/>
          <a:lstStyle/>
          <a:p>
            <a:r>
              <a:rPr lang="en-US" altLang="zh-CN" spc="500" dirty="0">
                <a:solidFill>
                  <a:prstClr val="white">
                    <a:lumMod val="75000"/>
                  </a:prstClr>
                </a:solidFill>
                <a:cs typeface="+mn-ea"/>
              </a:rPr>
              <a:t>Paper Background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82A945D-8056-474A-88BE-D441812C0446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  <a:cs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  <a:cs typeface="+mn-ea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063C6493-C7B8-48B4-ABB1-A0F18F9F749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2592" t="13433" r="22592" b="26261"/>
          <a:stretch>
            <a:fillRect/>
          </a:stretch>
        </p:blipFill>
        <p:spPr>
          <a:xfrm>
            <a:off x="904820" y="1342785"/>
            <a:ext cx="2977628" cy="3209636"/>
          </a:xfrm>
          <a:custGeom>
            <a:avLst/>
            <a:gdLst>
              <a:gd name="connsiteX0" fmla="*/ 0 w 2977628"/>
              <a:gd name="connsiteY0" fmla="*/ 0 h 3209636"/>
              <a:gd name="connsiteX1" fmla="*/ 2977628 w 2977628"/>
              <a:gd name="connsiteY1" fmla="*/ 0 h 3209636"/>
              <a:gd name="connsiteX2" fmla="*/ 2977628 w 2977628"/>
              <a:gd name="connsiteY2" fmla="*/ 3209636 h 3209636"/>
              <a:gd name="connsiteX3" fmla="*/ 0 w 2977628"/>
              <a:gd name="connsiteY3" fmla="*/ 3209636 h 3209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77628" h="3209636">
                <a:moveTo>
                  <a:pt x="0" y="0"/>
                </a:moveTo>
                <a:lnTo>
                  <a:pt x="2977628" y="0"/>
                </a:lnTo>
                <a:lnTo>
                  <a:pt x="2977628" y="3209636"/>
                </a:lnTo>
                <a:lnTo>
                  <a:pt x="0" y="320963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662889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660"/>
    </mc:Choice>
    <mc:Fallback xmlns="">
      <p:transition spd="slow" advTm="666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47AB9DD-253F-4422-BE0F-A843D832642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感谢大家的观看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FDEA44C-8EBA-48F9-AA90-EBC5B220D6FF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A764259E-5AB1-334E-81E3-AF1B2B169E7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082D33C-F492-6442-B534-1047151D84D8}"/>
              </a:ext>
            </a:extLst>
          </p:cNvPr>
          <p:cNvSpPr/>
          <p:nvPr/>
        </p:nvSpPr>
        <p:spPr>
          <a:xfrm>
            <a:off x="652958" y="4431158"/>
            <a:ext cx="2506802" cy="400110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/>
                <a:cs typeface="+mn-ea"/>
              </a:rPr>
              <a:t>主讲人：</a:t>
            </a:r>
            <a:r>
              <a:rPr lang="zh-CN" altLang="en-US" sz="2000" dirty="0">
                <a:solidFill>
                  <a:schemeClr val="accent2"/>
                </a:solidFill>
                <a:latin typeface="Arial"/>
                <a:cs typeface="+mn-ea"/>
              </a:rPr>
              <a:t>杨联政</a:t>
            </a:r>
            <a:endParaRPr kumimoji="0" lang="zh-CN" altLang="en-US" sz="200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35A3D25-C20D-CC4A-B1CF-AF3E87CFF3BD}"/>
              </a:ext>
            </a:extLst>
          </p:cNvPr>
          <p:cNvSpPr/>
          <p:nvPr/>
        </p:nvSpPr>
        <p:spPr>
          <a:xfrm>
            <a:off x="667504" y="4899847"/>
            <a:ext cx="3680976" cy="400110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cs typeface="+mn-ea"/>
              </a:rPr>
              <a:t>日期：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cs typeface="+mn-ea"/>
              </a:rPr>
              <a:t>2020/10/23</a:t>
            </a: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cs typeface="+mn-ea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699034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910EFAE-C8FA-436D-8F61-E91C8723F5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16933" y="347251"/>
            <a:ext cx="8920029" cy="525401"/>
          </a:xfrm>
        </p:spPr>
        <p:txBody>
          <a:bodyPr/>
          <a:lstStyle/>
          <a:p>
            <a:r>
              <a:rPr lang="zh-CN" altLang="en-US" sz="2800" dirty="0">
                <a:cs typeface="+mn-ea"/>
              </a:rPr>
              <a:t>批推荐系统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DF6A9FF-9FD6-41F7-91DF-99F1B520CE7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altLang="zh-CN" dirty="0"/>
              <a:t>Mice_hao</a:t>
            </a:r>
            <a:endParaRPr lang="zh-CN" altLang="en-US" dirty="0"/>
          </a:p>
        </p:txBody>
      </p:sp>
      <p:sp>
        <p:nvSpPr>
          <p:cNvPr id="8" name="日期占位符 7">
            <a:extLst>
              <a:ext uri="{FF2B5EF4-FFF2-40B4-BE49-F238E27FC236}">
                <a16:creationId xmlns:a16="http://schemas.microsoft.com/office/drawing/2014/main" id="{B01BDE69-A2D3-40FE-86D2-5C7A5A722C82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r>
              <a:rPr lang="zh-CN" altLang="en-US" i="1" spc="300" dirty="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7" name="内容占位符 2">
            <a:extLst>
              <a:ext uri="{FF2B5EF4-FFF2-40B4-BE49-F238E27FC236}">
                <a16:creationId xmlns:a16="http://schemas.microsoft.com/office/drawing/2014/main" id="{D947FFD8-E8A1-E74B-A65C-7C53BAD6AD90}"/>
              </a:ext>
            </a:extLst>
          </p:cNvPr>
          <p:cNvSpPr txBox="1">
            <a:spLocks/>
          </p:cNvSpPr>
          <p:nvPr/>
        </p:nvSpPr>
        <p:spPr>
          <a:xfrm>
            <a:off x="838200" y="1253131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推荐系统就是系统根据用户的属性 </a:t>
            </a:r>
            <a:r>
              <a:rPr lang="en-US" altLang="zh-CN" dirty="0"/>
              <a:t>( </a:t>
            </a:r>
            <a:r>
              <a:rPr lang="zh-CN" altLang="en-US" dirty="0"/>
              <a:t>如性别、年龄、学历、地域、职业 </a:t>
            </a:r>
            <a:r>
              <a:rPr lang="en-US" altLang="zh-CN" dirty="0"/>
              <a:t>)</a:t>
            </a:r>
            <a:r>
              <a:rPr lang="zh-CN" altLang="en-US" dirty="0"/>
              <a:t>，用户在系统里过去的行为 </a:t>
            </a:r>
            <a:r>
              <a:rPr lang="en-US" altLang="zh-CN" dirty="0"/>
              <a:t>( </a:t>
            </a:r>
            <a:r>
              <a:rPr lang="zh-CN" altLang="en-US" dirty="0"/>
              <a:t>例如浏览、点击、搜索、购买、收藏等 </a:t>
            </a:r>
            <a:r>
              <a:rPr lang="en-US" altLang="zh-CN" dirty="0"/>
              <a:t>)</a:t>
            </a:r>
            <a:r>
              <a:rPr lang="zh-CN" altLang="en-US" dirty="0"/>
              <a:t>，以及当前上下文环境 </a:t>
            </a:r>
            <a:r>
              <a:rPr lang="en-US" altLang="zh-CN" dirty="0"/>
              <a:t>( </a:t>
            </a:r>
            <a:r>
              <a:rPr lang="zh-CN" altLang="en-US" dirty="0"/>
              <a:t>如网络、手机设备、时间等 </a:t>
            </a:r>
            <a:r>
              <a:rPr lang="en-US" altLang="zh-CN" dirty="0"/>
              <a:t>)</a:t>
            </a:r>
            <a:r>
              <a:rPr lang="zh-CN" altLang="en-US" dirty="0"/>
              <a:t>，从而给用户推荐用户可能感兴趣的物品 </a:t>
            </a:r>
            <a:r>
              <a:rPr lang="en-US" altLang="zh-CN" dirty="0"/>
              <a:t>( </a:t>
            </a:r>
            <a:r>
              <a:rPr lang="zh-CN" altLang="en-US" dirty="0"/>
              <a:t>如电商的商品、</a:t>
            </a:r>
            <a:r>
              <a:rPr lang="en" altLang="zh-CN" dirty="0"/>
              <a:t>feeds </a:t>
            </a:r>
            <a:r>
              <a:rPr lang="zh-CN" altLang="en-US" dirty="0"/>
              <a:t>推荐的新闻、应用商店推荐的 </a:t>
            </a:r>
            <a:r>
              <a:rPr lang="en" altLang="zh-CN" dirty="0"/>
              <a:t>app </a:t>
            </a:r>
            <a:r>
              <a:rPr lang="zh-CN" altLang="en-US" dirty="0"/>
              <a:t>等 </a:t>
            </a:r>
            <a:r>
              <a:rPr lang="en-US" altLang="zh-CN" dirty="0"/>
              <a:t>)</a:t>
            </a:r>
            <a:r>
              <a:rPr lang="zh-CN" altLang="en-US" dirty="0"/>
              <a:t>，从这个过程来看，推荐系统就是一个给 </a:t>
            </a:r>
            <a:r>
              <a:rPr lang="en" altLang="zh-CN" dirty="0"/>
              <a:t>user </a:t>
            </a:r>
            <a:r>
              <a:rPr lang="zh-CN" altLang="en-US" dirty="0"/>
              <a:t>匹配 </a:t>
            </a:r>
            <a:r>
              <a:rPr lang="en-US" altLang="zh-CN" dirty="0"/>
              <a:t>( </a:t>
            </a:r>
            <a:r>
              <a:rPr lang="en" altLang="zh-CN" dirty="0"/>
              <a:t>match ) </a:t>
            </a:r>
            <a:r>
              <a:rPr lang="zh-CN" altLang="en-US" dirty="0"/>
              <a:t>感兴趣的 </a:t>
            </a:r>
            <a:r>
              <a:rPr lang="en" altLang="zh-CN" dirty="0"/>
              <a:t>item </a:t>
            </a:r>
            <a:r>
              <a:rPr lang="zh-CN" altLang="en-US" dirty="0"/>
              <a:t>的过程。</a:t>
            </a:r>
            <a:endParaRPr lang="en-US" altLang="zh-CN" dirty="0"/>
          </a:p>
          <a:p>
            <a:r>
              <a:rPr kumimoji="1" lang="zh-CN" altLang="en-US" dirty="0"/>
              <a:t>批推荐系统就是向用户推荐包含有很多</a:t>
            </a:r>
            <a:r>
              <a:rPr kumimoji="1" lang="en-US" altLang="zh-CN" dirty="0"/>
              <a:t>item</a:t>
            </a:r>
            <a:r>
              <a:rPr kumimoji="1" lang="zh-CN" altLang="en-US" dirty="0"/>
              <a:t>的</a:t>
            </a:r>
            <a:r>
              <a:rPr kumimoji="1" lang="en-US" altLang="zh-CN" dirty="0"/>
              <a:t>bundle</a:t>
            </a:r>
            <a:endParaRPr kumimoji="1"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143EE51-A4F1-EA4E-96F0-E187A88C67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6119" y="551988"/>
            <a:ext cx="8112103" cy="630601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F24A6D5-A930-E849-B299-36E9D4029C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400" y="0"/>
            <a:ext cx="111213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416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92"/>
    </mc:Choice>
    <mc:Fallback xmlns="">
      <p:transition spd="slow" advTm="22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910EFAE-C8FA-436D-8F61-E91C8723F5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16933" y="347251"/>
            <a:ext cx="8920029" cy="525401"/>
          </a:xfrm>
        </p:spPr>
        <p:txBody>
          <a:bodyPr/>
          <a:lstStyle/>
          <a:p>
            <a:r>
              <a:rPr kumimoji="1" lang="zh-CN" altLang="en-US" sz="2800" dirty="0"/>
              <a:t>以往的进展有哪些？</a:t>
            </a:r>
            <a:endParaRPr lang="zh-CN" altLang="en-US" sz="2800" dirty="0">
              <a:cs typeface="+mn-ea"/>
            </a:endParaRPr>
          </a:p>
        </p:txBody>
      </p:sp>
      <p:sp>
        <p:nvSpPr>
          <p:cNvPr id="8" name="日期占位符 7">
            <a:extLst>
              <a:ext uri="{FF2B5EF4-FFF2-40B4-BE49-F238E27FC236}">
                <a16:creationId xmlns:a16="http://schemas.microsoft.com/office/drawing/2014/main" id="{B01BDE69-A2D3-40FE-86D2-5C7A5A722C82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r>
              <a:rPr lang="zh-CN" altLang="en-US" i="1" spc="300" dirty="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7" name="内容占位符 2">
            <a:extLst>
              <a:ext uri="{FF2B5EF4-FFF2-40B4-BE49-F238E27FC236}">
                <a16:creationId xmlns:a16="http://schemas.microsoft.com/office/drawing/2014/main" id="{D947FFD8-E8A1-E74B-A65C-7C53BAD6AD90}"/>
              </a:ext>
            </a:extLst>
          </p:cNvPr>
          <p:cNvSpPr txBox="1">
            <a:spLocks/>
          </p:cNvSpPr>
          <p:nvPr/>
        </p:nvSpPr>
        <p:spPr>
          <a:xfrm>
            <a:off x="1207292" y="1475581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推荐系统的传统匹配模型</a:t>
            </a:r>
            <a:endParaRPr lang="en-US" altLang="zh-CN" dirty="0"/>
          </a:p>
          <a:p>
            <a:pPr lvl="1"/>
            <a:r>
              <a:rPr lang="zh-CN" altLang="en-US" dirty="0"/>
              <a:t>基于 </a:t>
            </a:r>
            <a:r>
              <a:rPr lang="en" altLang="zh-CN" dirty="0"/>
              <a:t>Collaborative Filtering </a:t>
            </a:r>
            <a:r>
              <a:rPr lang="zh-CN" altLang="en-US" dirty="0"/>
              <a:t>的方法</a:t>
            </a:r>
          </a:p>
          <a:p>
            <a:pPr lvl="1"/>
            <a:r>
              <a:rPr lang="en" altLang="zh-CN" dirty="0"/>
              <a:t>MF </a:t>
            </a:r>
            <a:r>
              <a:rPr lang="zh-CN" altLang="en-US" dirty="0"/>
              <a:t>模型 </a:t>
            </a:r>
            <a:r>
              <a:rPr lang="en-US" altLang="zh-CN" dirty="0"/>
              <a:t>( </a:t>
            </a:r>
            <a:r>
              <a:rPr lang="zh-CN" altLang="en-US" dirty="0"/>
              <a:t>矩阵分解 </a:t>
            </a:r>
            <a:r>
              <a:rPr lang="en-US" altLang="zh-CN" dirty="0"/>
              <a:t>)</a:t>
            </a:r>
          </a:p>
          <a:p>
            <a:pPr lvl="1"/>
            <a:r>
              <a:rPr lang="en-US" altLang="zh-CN" dirty="0"/>
              <a:t>…</a:t>
            </a:r>
          </a:p>
          <a:p>
            <a:r>
              <a:rPr lang="zh-CN" altLang="en-US" dirty="0"/>
              <a:t>深度学习匹配模型</a:t>
            </a:r>
            <a:endParaRPr lang="en-US" altLang="zh-CN" dirty="0"/>
          </a:p>
          <a:p>
            <a:pPr marL="457200" lvl="1" indent="0">
              <a:buNone/>
            </a:pPr>
            <a:endParaRPr lang="en-US" altLang="zh-CN" dirty="0"/>
          </a:p>
          <a:p>
            <a:pPr marL="457200" lvl="1" indent="0">
              <a:buNone/>
            </a:pPr>
            <a:endParaRPr lang="en-US" altLang="zh-CN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03C9AD1-A2B7-CF49-862B-5E920A727AB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4B4B0D6-9FC8-C446-9E00-E9760549A9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4441" y="3206750"/>
            <a:ext cx="2541722" cy="44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662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12"/>
    </mc:Choice>
    <mc:Fallback xmlns="">
      <p:transition spd="slow" advTm="1612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>
            <a:extLst>
              <a:ext uri="{FF2B5EF4-FFF2-40B4-BE49-F238E27FC236}">
                <a16:creationId xmlns:a16="http://schemas.microsoft.com/office/drawing/2014/main" id="{B01BDE69-A2D3-40FE-86D2-5C7A5A722C82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r>
              <a:rPr lang="zh-CN" altLang="en-US" i="1" spc="300" dirty="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7" name="内容占位符 2">
            <a:extLst>
              <a:ext uri="{FF2B5EF4-FFF2-40B4-BE49-F238E27FC236}">
                <a16:creationId xmlns:a16="http://schemas.microsoft.com/office/drawing/2014/main" id="{D947FFD8-E8A1-E74B-A65C-7C53BAD6AD90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altLang="zh-CN" dirty="0"/>
          </a:p>
          <a:p>
            <a:pPr marL="457200" lvl="1" indent="0">
              <a:buNone/>
            </a:pPr>
            <a:endParaRPr lang="en-US" altLang="zh-CN" dirty="0"/>
          </a:p>
        </p:txBody>
      </p:sp>
      <p:sp>
        <p:nvSpPr>
          <p:cNvPr id="6" name="文本占位符 2">
            <a:extLst>
              <a:ext uri="{FF2B5EF4-FFF2-40B4-BE49-F238E27FC236}">
                <a16:creationId xmlns:a16="http://schemas.microsoft.com/office/drawing/2014/main" id="{524A15B7-51CD-9740-B061-1FBC991E0790}"/>
              </a:ext>
            </a:extLst>
          </p:cNvPr>
          <p:cNvSpPr txBox="1">
            <a:spLocks/>
          </p:cNvSpPr>
          <p:nvPr/>
        </p:nvSpPr>
        <p:spPr>
          <a:xfrm>
            <a:off x="1099815" y="316030"/>
            <a:ext cx="8920029" cy="525401"/>
          </a:xfrm>
          <a:prstGeom prst="rect">
            <a:avLst/>
          </a:prstGeom>
        </p:spPr>
        <p:txBody>
          <a:bodyPr vert="horz" lIns="0" tIns="46800" rIns="91440" bIns="4680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kern="1200">
                <a:solidFill>
                  <a:schemeClr val="accent1"/>
                </a:solidFill>
                <a:latin typeface="+mj-ea"/>
                <a:ea typeface="+mj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dirty="0"/>
              <a:t>传统匹配模型</a:t>
            </a:r>
            <a:endParaRPr lang="zh-CN" altLang="en-US" sz="2800" dirty="0">
              <a:cs typeface="+mn-ea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231FC8C-6BCA-DF49-99C0-BD0AED54400F}"/>
              </a:ext>
            </a:extLst>
          </p:cNvPr>
          <p:cNvSpPr/>
          <p:nvPr/>
        </p:nvSpPr>
        <p:spPr>
          <a:xfrm>
            <a:off x="1697182" y="1451184"/>
            <a:ext cx="8797636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sz="2000" dirty="0">
                <a:solidFill>
                  <a:srgbClr val="000000"/>
                </a:solidFill>
                <a:latin typeface="Verdana" panose="020B0604030504040204" pitchFamily="34" charset="0"/>
              </a:rPr>
              <a:t>❶ User-base CF</a:t>
            </a:r>
            <a:r>
              <a:rPr lang="zh-CN" altLang="en" sz="2000" dirty="0">
                <a:solidFill>
                  <a:srgbClr val="000000"/>
                </a:solidFill>
                <a:latin typeface="Verdana" panose="020B0604030504040204" pitchFamily="34" charset="0"/>
              </a:rPr>
              <a:t>：</a:t>
            </a:r>
            <a:r>
              <a:rPr lang="zh-CN" altLang="en-US" sz="2000" dirty="0">
                <a:solidFill>
                  <a:srgbClr val="000000"/>
                </a:solidFill>
                <a:latin typeface="Verdana" panose="020B0604030504040204" pitchFamily="34" charset="0"/>
              </a:rPr>
              <a:t>通过对用户喜欢的 </a:t>
            </a:r>
            <a:r>
              <a:rPr lang="en" altLang="zh-CN" sz="2000" dirty="0">
                <a:solidFill>
                  <a:srgbClr val="000000"/>
                </a:solidFill>
                <a:latin typeface="Verdana" panose="020B0604030504040204" pitchFamily="34" charset="0"/>
              </a:rPr>
              <a:t>item </a:t>
            </a:r>
            <a:r>
              <a:rPr lang="zh-CN" altLang="en-US" sz="2000" dirty="0">
                <a:solidFill>
                  <a:srgbClr val="000000"/>
                </a:solidFill>
                <a:latin typeface="Verdana" panose="020B0604030504040204" pitchFamily="34" charset="0"/>
              </a:rPr>
              <a:t>进行分析，如果用户 </a:t>
            </a:r>
            <a:r>
              <a:rPr lang="en" altLang="zh-CN" sz="2000" dirty="0">
                <a:solidFill>
                  <a:srgbClr val="000000"/>
                </a:solidFill>
                <a:latin typeface="Verdana" panose="020B0604030504040204" pitchFamily="34" charset="0"/>
              </a:rPr>
              <a:t>a </a:t>
            </a:r>
            <a:r>
              <a:rPr lang="zh-CN" altLang="en-US" sz="2000" dirty="0">
                <a:solidFill>
                  <a:srgbClr val="000000"/>
                </a:solidFill>
                <a:latin typeface="Verdana" panose="020B0604030504040204" pitchFamily="34" charset="0"/>
              </a:rPr>
              <a:t>和用户 </a:t>
            </a:r>
            <a:r>
              <a:rPr lang="en" altLang="zh-CN" sz="2000" dirty="0">
                <a:solidFill>
                  <a:srgbClr val="000000"/>
                </a:solidFill>
                <a:latin typeface="Verdana" panose="020B0604030504040204" pitchFamily="34" charset="0"/>
              </a:rPr>
              <a:t>b </a:t>
            </a:r>
            <a:r>
              <a:rPr lang="zh-CN" altLang="en-US" sz="2000" dirty="0">
                <a:solidFill>
                  <a:srgbClr val="000000"/>
                </a:solidFill>
                <a:latin typeface="Verdana" panose="020B0604030504040204" pitchFamily="34" charset="0"/>
              </a:rPr>
              <a:t>喜欢过的 </a:t>
            </a:r>
            <a:r>
              <a:rPr lang="en" altLang="zh-CN" sz="2000" dirty="0">
                <a:solidFill>
                  <a:srgbClr val="000000"/>
                </a:solidFill>
                <a:latin typeface="Verdana" panose="020B0604030504040204" pitchFamily="34" charset="0"/>
              </a:rPr>
              <a:t>item </a:t>
            </a:r>
            <a:r>
              <a:rPr lang="zh-CN" altLang="en-US" sz="2000" dirty="0">
                <a:solidFill>
                  <a:srgbClr val="000000"/>
                </a:solidFill>
                <a:latin typeface="Verdana" panose="020B0604030504040204" pitchFamily="34" charset="0"/>
              </a:rPr>
              <a:t>差不多，那么用户 </a:t>
            </a:r>
            <a:r>
              <a:rPr lang="en" altLang="zh-CN" sz="2000" dirty="0">
                <a:solidFill>
                  <a:srgbClr val="000000"/>
                </a:solidFill>
                <a:latin typeface="Verdana" panose="020B0604030504040204" pitchFamily="34" charset="0"/>
              </a:rPr>
              <a:t>a </a:t>
            </a:r>
            <a:r>
              <a:rPr lang="zh-CN" altLang="en-US" sz="2000" dirty="0">
                <a:solidFill>
                  <a:srgbClr val="000000"/>
                </a:solidFill>
                <a:latin typeface="Verdana" panose="020B0604030504040204" pitchFamily="34" charset="0"/>
              </a:rPr>
              <a:t>和 </a:t>
            </a:r>
            <a:r>
              <a:rPr lang="en" altLang="zh-CN" sz="2000" dirty="0">
                <a:solidFill>
                  <a:srgbClr val="000000"/>
                </a:solidFill>
                <a:latin typeface="Verdana" panose="020B0604030504040204" pitchFamily="34" charset="0"/>
              </a:rPr>
              <a:t>b </a:t>
            </a:r>
            <a:r>
              <a:rPr lang="zh-CN" altLang="en-US" sz="2000" dirty="0">
                <a:solidFill>
                  <a:srgbClr val="000000"/>
                </a:solidFill>
                <a:latin typeface="Verdana" panose="020B0604030504040204" pitchFamily="34" charset="0"/>
              </a:rPr>
              <a:t>是相似的。</a:t>
            </a:r>
            <a:endParaRPr lang="en-US" altLang="zh-CN" sz="2000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endParaRPr lang="zh-CN" altLang="en" sz="2000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r>
              <a:rPr lang="zh-CN" altLang="en" sz="2000" dirty="0">
                <a:solidFill>
                  <a:srgbClr val="000000"/>
                </a:solidFill>
                <a:latin typeface="Verdana" panose="020B0604030504040204" pitchFamily="34" charset="0"/>
              </a:rPr>
              <a:t>❷ </a:t>
            </a:r>
            <a:r>
              <a:rPr lang="en" altLang="zh-CN" sz="2000" dirty="0">
                <a:solidFill>
                  <a:srgbClr val="000000"/>
                </a:solidFill>
                <a:latin typeface="Verdana" panose="020B0604030504040204" pitchFamily="34" charset="0"/>
              </a:rPr>
              <a:t>Item-base CF: item A </a:t>
            </a:r>
            <a:r>
              <a:rPr lang="zh-CN" altLang="en-US" sz="2000" dirty="0">
                <a:solidFill>
                  <a:srgbClr val="000000"/>
                </a:solidFill>
                <a:latin typeface="Verdana" panose="020B0604030504040204" pitchFamily="34" charset="0"/>
              </a:rPr>
              <a:t>和 </a:t>
            </a:r>
            <a:r>
              <a:rPr lang="en" altLang="zh-CN" sz="2000" dirty="0">
                <a:solidFill>
                  <a:srgbClr val="000000"/>
                </a:solidFill>
                <a:latin typeface="Verdana" panose="020B0604030504040204" pitchFamily="34" charset="0"/>
              </a:rPr>
              <a:t>item B </a:t>
            </a:r>
            <a:r>
              <a:rPr lang="zh-CN" altLang="en-US" sz="2000" dirty="0">
                <a:solidFill>
                  <a:srgbClr val="000000"/>
                </a:solidFill>
                <a:latin typeface="Verdana" panose="020B0604030504040204" pitchFamily="34" charset="0"/>
              </a:rPr>
              <a:t>如果被差不多的人喜欢，认为 </a:t>
            </a:r>
            <a:r>
              <a:rPr lang="en" altLang="zh-CN" sz="2000" dirty="0">
                <a:solidFill>
                  <a:srgbClr val="000000"/>
                </a:solidFill>
                <a:latin typeface="Verdana" panose="020B0604030504040204" pitchFamily="34" charset="0"/>
              </a:rPr>
              <a:t>item A </a:t>
            </a:r>
            <a:r>
              <a:rPr lang="zh-CN" altLang="en-US" sz="2000" dirty="0">
                <a:solidFill>
                  <a:srgbClr val="000000"/>
                </a:solidFill>
                <a:latin typeface="Verdana" panose="020B0604030504040204" pitchFamily="34" charset="0"/>
              </a:rPr>
              <a:t>和 </a:t>
            </a:r>
            <a:r>
              <a:rPr lang="en" altLang="zh-CN" sz="2000" dirty="0">
                <a:solidFill>
                  <a:srgbClr val="000000"/>
                </a:solidFill>
                <a:latin typeface="Verdana" panose="020B0604030504040204" pitchFamily="34" charset="0"/>
              </a:rPr>
              <a:t>item B </a:t>
            </a:r>
            <a:r>
              <a:rPr lang="zh-CN" altLang="en-US" sz="2000" dirty="0">
                <a:solidFill>
                  <a:srgbClr val="000000"/>
                </a:solidFill>
                <a:latin typeface="Verdana" panose="020B0604030504040204" pitchFamily="34" charset="0"/>
              </a:rPr>
              <a:t>是相似的。用户如果喜欢 </a:t>
            </a:r>
            <a:r>
              <a:rPr lang="en" altLang="zh-CN" sz="2000" dirty="0">
                <a:solidFill>
                  <a:srgbClr val="000000"/>
                </a:solidFill>
                <a:latin typeface="Verdana" panose="020B0604030504040204" pitchFamily="34" charset="0"/>
              </a:rPr>
              <a:t>item A</a:t>
            </a:r>
            <a:r>
              <a:rPr lang="zh-CN" altLang="en" sz="2000" dirty="0">
                <a:solidFill>
                  <a:srgbClr val="000000"/>
                </a:solidFill>
                <a:latin typeface="Verdana" panose="020B0604030504040204" pitchFamily="34" charset="0"/>
              </a:rPr>
              <a:t>，</a:t>
            </a:r>
            <a:r>
              <a:rPr lang="zh-CN" altLang="en-US" sz="2000" dirty="0">
                <a:solidFill>
                  <a:srgbClr val="000000"/>
                </a:solidFill>
                <a:latin typeface="Verdana" panose="020B0604030504040204" pitchFamily="34" charset="0"/>
              </a:rPr>
              <a:t>那么给用户推荐 </a:t>
            </a:r>
            <a:r>
              <a:rPr lang="en" altLang="zh-CN" sz="2000" dirty="0">
                <a:solidFill>
                  <a:srgbClr val="000000"/>
                </a:solidFill>
                <a:latin typeface="Verdana" panose="020B0604030504040204" pitchFamily="34" charset="0"/>
              </a:rPr>
              <a:t>item B </a:t>
            </a:r>
            <a:r>
              <a:rPr lang="zh-CN" altLang="en-US" sz="2000" dirty="0">
                <a:solidFill>
                  <a:srgbClr val="000000"/>
                </a:solidFill>
                <a:latin typeface="Verdana" panose="020B0604030504040204" pitchFamily="34" charset="0"/>
              </a:rPr>
              <a:t>大概率也是喜欢的。</a:t>
            </a:r>
            <a:endParaRPr lang="en-US" altLang="zh-CN" sz="2000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endParaRPr lang="en-US" altLang="zh-CN" sz="2000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r>
              <a:rPr lang="zh-CN" altLang="en-US" sz="2000" dirty="0">
                <a:solidFill>
                  <a:srgbClr val="000000"/>
                </a:solidFill>
                <a:latin typeface="Verdana" panose="020B0604030504040204" pitchFamily="34" charset="0"/>
              </a:rPr>
              <a:t>❸ </a:t>
            </a:r>
            <a:r>
              <a:rPr lang="en" altLang="zh-CN" sz="2000" dirty="0">
                <a:solidFill>
                  <a:srgbClr val="000000"/>
                </a:solidFill>
                <a:latin typeface="Verdana" panose="020B0604030504040204" pitchFamily="34" charset="0"/>
              </a:rPr>
              <a:t>Model-base CF: </a:t>
            </a:r>
            <a:r>
              <a:rPr lang="zh-CN" altLang="en-US" sz="2000" dirty="0">
                <a:solidFill>
                  <a:srgbClr val="000000"/>
                </a:solidFill>
                <a:latin typeface="Verdana" panose="020B0604030504040204" pitchFamily="34" charset="0"/>
              </a:rPr>
              <a:t>也叫基于学习的方法，通过定义一个参数模型来描述用户和物品、用户和用户、物品和物品之间的关系，然后通过已有的用户</a:t>
            </a:r>
            <a:r>
              <a:rPr lang="en-US" altLang="zh-CN" sz="2000" dirty="0">
                <a:solidFill>
                  <a:srgbClr val="000000"/>
                </a:solidFill>
                <a:latin typeface="Verdana" panose="020B0604030504040204" pitchFamily="34" charset="0"/>
              </a:rPr>
              <a:t>-</a:t>
            </a:r>
            <a:r>
              <a:rPr lang="zh-CN" altLang="en-US" sz="2000" dirty="0">
                <a:solidFill>
                  <a:srgbClr val="000000"/>
                </a:solidFill>
                <a:latin typeface="Verdana" panose="020B0604030504040204" pitchFamily="34" charset="0"/>
              </a:rPr>
              <a:t>物品评分矩阵来优化求解得到参数。例如矩阵分解、隐语义模型 </a:t>
            </a:r>
            <a:r>
              <a:rPr lang="en" altLang="zh-CN" sz="2000" dirty="0">
                <a:solidFill>
                  <a:srgbClr val="000000"/>
                </a:solidFill>
                <a:latin typeface="Verdana" panose="020B0604030504040204" pitchFamily="34" charset="0"/>
              </a:rPr>
              <a:t>LFM </a:t>
            </a:r>
            <a:r>
              <a:rPr lang="zh-CN" altLang="en-US" sz="2000" dirty="0">
                <a:solidFill>
                  <a:srgbClr val="000000"/>
                </a:solidFill>
                <a:latin typeface="Verdana" panose="020B0604030504040204" pitchFamily="34" charset="0"/>
              </a:rPr>
              <a:t>等。</a:t>
            </a:r>
            <a:endParaRPr lang="zh-CN" altLang="en-US" sz="2000" b="0" i="0" u="none" strike="noStrike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55F127B-9436-4549-9C5F-542D96E31C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5807" y="4788851"/>
            <a:ext cx="3820386" cy="816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18CB3E9B-7E8D-834F-B531-67743F0B86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2963" y="3206750"/>
            <a:ext cx="2774196" cy="44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932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119"/>
    </mc:Choice>
    <mc:Fallback xmlns="">
      <p:transition spd="slow" advTm="35119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910EFAE-C8FA-436D-8F61-E91C8723F5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16933" y="347251"/>
            <a:ext cx="8920029" cy="463846"/>
          </a:xfrm>
        </p:spPr>
        <p:txBody>
          <a:bodyPr/>
          <a:lstStyle/>
          <a:p>
            <a:r>
              <a:rPr lang="zh-CN" altLang="en-US" sz="2400" dirty="0"/>
              <a:t>传统模型不足</a:t>
            </a:r>
          </a:p>
        </p:txBody>
      </p:sp>
      <p:sp>
        <p:nvSpPr>
          <p:cNvPr id="8" name="日期占位符 7">
            <a:extLst>
              <a:ext uri="{FF2B5EF4-FFF2-40B4-BE49-F238E27FC236}">
                <a16:creationId xmlns:a16="http://schemas.microsoft.com/office/drawing/2014/main" id="{B01BDE69-A2D3-40FE-86D2-5C7A5A722C82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r>
              <a:rPr lang="zh-CN" altLang="en-US" i="1" spc="300" dirty="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7" name="内容占位符 2">
            <a:extLst>
              <a:ext uri="{FF2B5EF4-FFF2-40B4-BE49-F238E27FC236}">
                <a16:creationId xmlns:a16="http://schemas.microsoft.com/office/drawing/2014/main" id="{D947FFD8-E8A1-E74B-A65C-7C53BAD6AD90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 预测打分用的 </a:t>
            </a:r>
            <a:r>
              <a:rPr lang="en" altLang="zh-CN" dirty="0"/>
              <a:t>RMSE </a:t>
            </a:r>
            <a:r>
              <a:rPr lang="zh-CN" altLang="en-US" dirty="0"/>
              <a:t>指标和实际的推荐系统排序指标的 </a:t>
            </a:r>
            <a:r>
              <a:rPr lang="en" altLang="zh-CN" dirty="0"/>
              <a:t>gap</a:t>
            </a:r>
            <a:r>
              <a:rPr lang="zh-CN" altLang="en" dirty="0"/>
              <a:t>：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观察数据天然存在 </a:t>
            </a:r>
            <a:r>
              <a:rPr lang="en" altLang="zh-CN" dirty="0"/>
              <a:t>bias</a:t>
            </a:r>
          </a:p>
          <a:p>
            <a:pPr lvl="1"/>
            <a:r>
              <a:rPr lang="zh-CN" altLang="en-US" dirty="0"/>
              <a:t>用户一般倾向于给自己喜欢的 </a:t>
            </a:r>
            <a:r>
              <a:rPr lang="en" altLang="zh-CN" dirty="0"/>
              <a:t>item </a:t>
            </a:r>
            <a:r>
              <a:rPr lang="zh-CN" altLang="en-US" dirty="0"/>
              <a:t>打分，而用户没有打分过的 </a:t>
            </a:r>
            <a:r>
              <a:rPr lang="en" altLang="zh-CN" dirty="0"/>
              <a:t>item </a:t>
            </a:r>
            <a:r>
              <a:rPr lang="zh-CN" altLang="en-US" dirty="0"/>
              <a:t>未必就真的是不喜欢。</a:t>
            </a:r>
            <a:endParaRPr lang="en" altLang="zh-CN" dirty="0"/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781375FE-D324-074C-87D7-F4018DCD73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9315" y="2339975"/>
            <a:ext cx="8435264" cy="874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10759263-1837-B940-A45E-DA3EA66E3F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7431" y="3206750"/>
            <a:ext cx="2805193" cy="44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979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92"/>
    </mc:Choice>
    <mc:Fallback xmlns="">
      <p:transition spd="slow" advTm="2292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910EFAE-C8FA-436D-8F61-E91C8723F5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16933" y="347251"/>
            <a:ext cx="8920029" cy="525401"/>
          </a:xfrm>
        </p:spPr>
        <p:txBody>
          <a:bodyPr/>
          <a:lstStyle/>
          <a:p>
            <a:r>
              <a:rPr lang="zh-CN" altLang="en" sz="2800" dirty="0">
                <a:solidFill>
                  <a:schemeClr val="accent6">
                    <a:lumMod val="75000"/>
                  </a:schemeClr>
                </a:solidFill>
              </a:rPr>
              <a:t>以往</a:t>
            </a:r>
            <a:r>
              <a:rPr lang="en" altLang="zh-CN" sz="2800" dirty="0">
                <a:solidFill>
                  <a:schemeClr val="accent6">
                    <a:lumMod val="75000"/>
                  </a:schemeClr>
                </a:solidFill>
              </a:rPr>
              <a:t>User</a:t>
            </a:r>
            <a:r>
              <a:rPr lang="zh-CN" altLang="en-US" sz="2800" dirty="0">
                <a:solidFill>
                  <a:schemeClr val="accent6">
                    <a:lumMod val="75000"/>
                  </a:schemeClr>
                </a:solidFill>
              </a:rPr>
              <a:t>和</a:t>
            </a:r>
            <a:r>
              <a:rPr lang="en" altLang="zh-CN" sz="2800" dirty="0">
                <a:solidFill>
                  <a:schemeClr val="accent6">
                    <a:lumMod val="75000"/>
                  </a:schemeClr>
                </a:solidFill>
              </a:rPr>
              <a:t>Bundle</a:t>
            </a:r>
            <a:r>
              <a:rPr lang="zh-CN" altLang="en-US" sz="2800" dirty="0">
                <a:solidFill>
                  <a:schemeClr val="accent6">
                    <a:lumMod val="75000"/>
                  </a:schemeClr>
                </a:solidFill>
              </a:rPr>
              <a:t>的层级关系</a:t>
            </a:r>
            <a:endParaRPr lang="zh-CN" altLang="en-US" sz="2800" dirty="0">
              <a:solidFill>
                <a:schemeClr val="accent6">
                  <a:lumMod val="75000"/>
                </a:schemeClr>
              </a:solidFill>
              <a:cs typeface="+mn-ea"/>
            </a:endParaRPr>
          </a:p>
        </p:txBody>
      </p:sp>
      <p:sp>
        <p:nvSpPr>
          <p:cNvPr id="8" name="日期占位符 7">
            <a:extLst>
              <a:ext uri="{FF2B5EF4-FFF2-40B4-BE49-F238E27FC236}">
                <a16:creationId xmlns:a16="http://schemas.microsoft.com/office/drawing/2014/main" id="{B01BDE69-A2D3-40FE-86D2-5C7A5A722C82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r>
              <a:rPr lang="zh-CN" altLang="en-US" i="1" spc="300" dirty="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7" name="内容占位符 2">
            <a:extLst>
              <a:ext uri="{FF2B5EF4-FFF2-40B4-BE49-F238E27FC236}">
                <a16:creationId xmlns:a16="http://schemas.microsoft.com/office/drawing/2014/main" id="{D947FFD8-E8A1-E74B-A65C-7C53BAD6AD90}"/>
              </a:ext>
            </a:extLst>
          </p:cNvPr>
          <p:cNvSpPr txBox="1">
            <a:spLocks/>
          </p:cNvSpPr>
          <p:nvPr/>
        </p:nvSpPr>
        <p:spPr>
          <a:xfrm>
            <a:off x="419147" y="3780883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kumimoji="1" lang="en-US" altLang="zh-CN" dirty="0"/>
          </a:p>
          <a:p>
            <a:pPr marL="457200" lvl="1" indent="0">
              <a:buNone/>
            </a:pPr>
            <a:endParaRPr lang="zh-CN" altLang="en-US" dirty="0"/>
          </a:p>
          <a:p>
            <a:pPr lvl="1"/>
            <a:endParaRPr kumimoji="1" lang="en-US" altLang="zh-CN" dirty="0"/>
          </a:p>
          <a:p>
            <a:pPr lvl="1"/>
            <a:endParaRPr kumimoji="1" lang="zh-CN" altLang="en-US" dirty="0"/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5372C11A-0ADE-434D-9833-7B3DA93B2BF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5FC303B-8A2C-1343-892F-4CD09D98C2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901" y="2579282"/>
            <a:ext cx="4051300" cy="25527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9EB2E346-DF17-DD4A-A4E6-3EECF0236C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9955" y="1253531"/>
            <a:ext cx="4885366" cy="4177896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78DFF93C-9D4C-F540-A96F-BC22C5DBAFF5}"/>
              </a:ext>
            </a:extLst>
          </p:cNvPr>
          <p:cNvSpPr txBox="1"/>
          <p:nvPr/>
        </p:nvSpPr>
        <p:spPr>
          <a:xfrm>
            <a:off x="2936383" y="5795493"/>
            <a:ext cx="1506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example1</a:t>
            </a:r>
            <a:endParaRPr kumimoji="1"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D376A387-FCA4-9447-A1D4-0A1255DF8E6F}"/>
              </a:ext>
            </a:extLst>
          </p:cNvPr>
          <p:cNvSpPr txBox="1"/>
          <p:nvPr/>
        </p:nvSpPr>
        <p:spPr>
          <a:xfrm>
            <a:off x="8502203" y="5838064"/>
            <a:ext cx="1506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example2</a:t>
            </a:r>
            <a:endParaRPr kumimoji="1" lang="zh-CN" altLang="en-US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46E0E799-0448-E14F-A762-53352E01A6EB}"/>
              </a:ext>
            </a:extLst>
          </p:cNvPr>
          <p:cNvSpPr/>
          <p:nvPr/>
        </p:nvSpPr>
        <p:spPr>
          <a:xfrm>
            <a:off x="4003040" y="6278273"/>
            <a:ext cx="46217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" altLang="zh-CN" dirty="0"/>
              <a:t>User</a:t>
            </a:r>
            <a:r>
              <a:rPr lang="zh-CN" altLang="en-US" dirty="0"/>
              <a:t>和</a:t>
            </a:r>
            <a:r>
              <a:rPr lang="en" altLang="zh-CN" dirty="0"/>
              <a:t>Bundle</a:t>
            </a:r>
            <a:r>
              <a:rPr lang="zh-CN" altLang="en-US" dirty="0"/>
              <a:t>的层级关系没有显示建模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35BF233-DF40-4F46-8566-8F030012C5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55201" y="3206750"/>
            <a:ext cx="984753" cy="703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95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92"/>
    </mc:Choice>
    <mc:Fallback xmlns="">
      <p:transition spd="slow" advTm="2292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B3F1EB1-6112-D44C-9DBB-D196B3F0E6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0936" y="3206750"/>
            <a:ext cx="2557220" cy="444500"/>
          </a:xfrm>
          <a:prstGeom prst="rect">
            <a:avLst/>
          </a:prstGeom>
        </p:spPr>
      </p:pic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910EFAE-C8FA-436D-8F61-E91C8723F5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16933" y="347251"/>
            <a:ext cx="8920029" cy="525401"/>
          </a:xfrm>
        </p:spPr>
        <p:txBody>
          <a:bodyPr/>
          <a:lstStyle/>
          <a:p>
            <a:r>
              <a:rPr lang="zh-CN" altLang="en-US" sz="2800" dirty="0">
                <a:cs typeface="+mn-ea"/>
              </a:rPr>
              <a:t>课题背景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DF6A9FF-9FD6-41F7-91DF-99F1B520CE7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8" name="日期占位符 7">
            <a:extLst>
              <a:ext uri="{FF2B5EF4-FFF2-40B4-BE49-F238E27FC236}">
                <a16:creationId xmlns:a16="http://schemas.microsoft.com/office/drawing/2014/main" id="{B01BDE69-A2D3-40FE-86D2-5C7A5A722C82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r>
              <a:rPr lang="zh-CN" altLang="en-US" i="1" spc="300" dirty="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7" name="内容占位符 2">
            <a:extLst>
              <a:ext uri="{FF2B5EF4-FFF2-40B4-BE49-F238E27FC236}">
                <a16:creationId xmlns:a16="http://schemas.microsoft.com/office/drawing/2014/main" id="{D947FFD8-E8A1-E74B-A65C-7C53BAD6AD90}"/>
              </a:ext>
            </a:extLst>
          </p:cNvPr>
          <p:cNvSpPr txBox="1">
            <a:spLocks/>
          </p:cNvSpPr>
          <p:nvPr/>
        </p:nvSpPr>
        <p:spPr>
          <a:xfrm>
            <a:off x="838200" y="1378508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/>
              <a:t>论文研究的实际意义是什么？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Graph</a:t>
            </a:r>
            <a:r>
              <a:rPr kumimoji="1" lang="zh-CN" altLang="en-US" dirty="0"/>
              <a:t>数据普遍存在</a:t>
            </a:r>
            <a:endParaRPr kumimoji="1" lang="en-US" altLang="zh-CN" dirty="0"/>
          </a:p>
          <a:p>
            <a:pPr lvl="1"/>
            <a:r>
              <a:rPr lang="en" altLang="zh-CN" dirty="0">
                <a:solidFill>
                  <a:srgbClr val="FF0000"/>
                </a:solidFill>
              </a:rPr>
              <a:t>User</a:t>
            </a:r>
            <a:r>
              <a:rPr lang="zh-CN" altLang="en-US" dirty="0">
                <a:solidFill>
                  <a:srgbClr val="FF0000"/>
                </a:solidFill>
              </a:rPr>
              <a:t>和</a:t>
            </a:r>
            <a:r>
              <a:rPr lang="en" altLang="zh-CN" dirty="0">
                <a:solidFill>
                  <a:srgbClr val="FF0000"/>
                </a:solidFill>
              </a:rPr>
              <a:t>Bundle</a:t>
            </a:r>
            <a:r>
              <a:rPr lang="zh-CN" altLang="en-US" dirty="0">
                <a:solidFill>
                  <a:srgbClr val="FF0000"/>
                </a:solidFill>
              </a:rPr>
              <a:t>的层级关系没有显示建模</a:t>
            </a:r>
          </a:p>
          <a:p>
            <a:pPr lvl="1"/>
            <a:r>
              <a:rPr lang="en" altLang="zh-CN" dirty="0"/>
              <a:t>Bundle</a:t>
            </a:r>
            <a:r>
              <a:rPr lang="zh-CN" altLang="en-US" dirty="0"/>
              <a:t>和</a:t>
            </a:r>
            <a:r>
              <a:rPr lang="en" altLang="zh-CN" dirty="0"/>
              <a:t>Bundle</a:t>
            </a:r>
            <a:r>
              <a:rPr lang="zh-CN" altLang="en-US" dirty="0"/>
              <a:t>的关系</a:t>
            </a:r>
            <a:r>
              <a:rPr lang="en-US" altLang="zh-CN" dirty="0"/>
              <a:t>(</a:t>
            </a:r>
            <a:r>
              <a:rPr lang="zh-CN" altLang="en-US" dirty="0"/>
              <a:t>相似度</a:t>
            </a:r>
            <a:r>
              <a:rPr lang="en-US" altLang="zh-CN" dirty="0"/>
              <a:t>)</a:t>
            </a:r>
            <a:r>
              <a:rPr lang="zh-CN" altLang="en-US" dirty="0"/>
              <a:t>没有考虑</a:t>
            </a:r>
          </a:p>
          <a:p>
            <a:pPr lvl="1"/>
            <a:r>
              <a:rPr lang="en" altLang="zh-CN" dirty="0"/>
              <a:t>User</a:t>
            </a:r>
            <a:r>
              <a:rPr lang="zh-CN" altLang="en-US" dirty="0"/>
              <a:t>会因为一个不喜欢的</a:t>
            </a:r>
            <a:r>
              <a:rPr lang="en" altLang="zh-CN" dirty="0"/>
              <a:t>Item</a:t>
            </a:r>
            <a:r>
              <a:rPr lang="zh-CN" altLang="en-US" dirty="0"/>
              <a:t>而拒绝</a:t>
            </a:r>
            <a:r>
              <a:rPr lang="en" altLang="zh-CN" dirty="0"/>
              <a:t>Bundle</a:t>
            </a:r>
            <a:r>
              <a:rPr lang="zh-CN" altLang="en" dirty="0"/>
              <a:t>，</a:t>
            </a:r>
            <a:r>
              <a:rPr lang="zh-CN" altLang="en-US" dirty="0"/>
              <a:t>所以两个</a:t>
            </a:r>
            <a:r>
              <a:rPr lang="en" altLang="zh-CN" dirty="0"/>
              <a:t>Bundle</a:t>
            </a:r>
            <a:r>
              <a:rPr lang="zh-CN" altLang="en-US" dirty="0"/>
              <a:t>直接的差异是交互的关键</a:t>
            </a:r>
            <a:endParaRPr kumimoji="1" lang="en-US" altLang="zh-CN" dirty="0"/>
          </a:p>
          <a:p>
            <a:r>
              <a:rPr kumimoji="1" lang="zh-CN" altLang="en-US" dirty="0"/>
              <a:t>解决方法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使用</a:t>
            </a:r>
            <a:r>
              <a:rPr kumimoji="1" lang="en-US" altLang="zh-CN" dirty="0"/>
              <a:t>GCN</a:t>
            </a:r>
          </a:p>
          <a:p>
            <a:pPr lvl="1"/>
            <a:r>
              <a:rPr lang="zh-CN" altLang="en-US" dirty="0"/>
              <a:t>显示建模</a:t>
            </a:r>
            <a:r>
              <a:rPr lang="en" altLang="zh-CN" dirty="0"/>
              <a:t>User item Bundle</a:t>
            </a:r>
            <a:r>
              <a:rPr lang="zh-CN" altLang="en-US" dirty="0"/>
              <a:t>的关系，异构图</a:t>
            </a:r>
          </a:p>
          <a:p>
            <a:pPr lvl="1"/>
            <a:r>
              <a:rPr lang="zh-CN" altLang="en-US" dirty="0"/>
              <a:t>利用图上</a:t>
            </a:r>
            <a:r>
              <a:rPr lang="en" altLang="zh-CN" dirty="0"/>
              <a:t>bundle-item-bundle</a:t>
            </a:r>
            <a:r>
              <a:rPr lang="zh-CN" altLang="en-US" dirty="0"/>
              <a:t>的源路径，表示</a:t>
            </a:r>
            <a:r>
              <a:rPr lang="en" altLang="zh-CN" dirty="0"/>
              <a:t>bundle</a:t>
            </a:r>
            <a:r>
              <a:rPr lang="zh-CN" altLang="en-US" dirty="0"/>
              <a:t>和</a:t>
            </a:r>
            <a:r>
              <a:rPr lang="en" altLang="zh-CN" dirty="0"/>
              <a:t>bundle</a:t>
            </a:r>
            <a:r>
              <a:rPr lang="zh-CN" altLang="en-US" dirty="0"/>
              <a:t>之间的关系</a:t>
            </a:r>
          </a:p>
          <a:p>
            <a:pPr lvl="1"/>
            <a:r>
              <a:rPr lang="en" altLang="zh-CN" dirty="0"/>
              <a:t>training with hard-negative samples </a:t>
            </a:r>
            <a:r>
              <a:rPr lang="zh-CN" altLang="en-US" dirty="0"/>
              <a:t>探索</a:t>
            </a:r>
            <a:r>
              <a:rPr lang="en" altLang="zh-CN" dirty="0"/>
              <a:t>bundle</a:t>
            </a:r>
            <a:r>
              <a:rPr lang="zh-CN" altLang="en-US" dirty="0"/>
              <a:t>之间的差异</a:t>
            </a:r>
          </a:p>
          <a:p>
            <a:endParaRPr kumimoji="1" lang="en-US" altLang="zh-CN" dirty="0"/>
          </a:p>
          <a:p>
            <a:pPr marL="457200" lvl="1" indent="0">
              <a:buNone/>
            </a:pPr>
            <a:endParaRPr lang="zh-CN" altLang="en-US" dirty="0"/>
          </a:p>
          <a:p>
            <a:pPr lvl="1"/>
            <a:endParaRPr kumimoji="1" lang="en-US" altLang="zh-CN" dirty="0"/>
          </a:p>
          <a:p>
            <a:pPr lvl="1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52843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92"/>
    </mc:Choice>
    <mc:Fallback xmlns="">
      <p:transition spd="slow" advTm="22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3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null,&quot;Name&quot;:&quot;正常&quot;,&quot;HeaderHeight&quot;:15.0,&quot;FooterHeight&quot;:9.0,&quot;SideMargin&quot;:5.5,&quot;TopMargin&quot;:0.0,&quot;BottomMargin&quot;:0.0,&quot;IntervalMargin&quot;:1.5,&quot;SettingType&quot;:&quot;System&quot;}"/>
</p:tagLst>
</file>

<file path=ppt/theme/theme1.xml><?xml version="1.0" encoding="utf-8"?>
<a:theme xmlns:a="http://schemas.openxmlformats.org/drawingml/2006/main" name="Office 主题​​">
  <a:themeElements>
    <a:clrScheme name="SEU">
      <a:dk1>
        <a:sysClr val="windowText" lastClr="000000"/>
      </a:dk1>
      <a:lt1>
        <a:sysClr val="window" lastClr="FFFFFF"/>
      </a:lt1>
      <a:dk2>
        <a:srgbClr val="44546A"/>
      </a:dk2>
      <a:lt2>
        <a:srgbClr val="E3E1DD"/>
      </a:lt2>
      <a:accent1>
        <a:srgbClr val="445437"/>
      </a:accent1>
      <a:accent2>
        <a:srgbClr val="FFCC00"/>
      </a:accent2>
      <a:accent3>
        <a:srgbClr val="2872A1"/>
      </a:accent3>
      <a:accent4>
        <a:srgbClr val="FCB322"/>
      </a:accent4>
      <a:accent5>
        <a:srgbClr val="EA6C00"/>
      </a:accent5>
      <a:accent6>
        <a:srgbClr val="70AD47"/>
      </a:accent6>
      <a:hlink>
        <a:srgbClr val="0563C1"/>
      </a:hlink>
      <a:folHlink>
        <a:srgbClr val="954F72"/>
      </a:folHlink>
    </a:clrScheme>
    <a:fontScheme name="htvr4vcz">
      <a:majorFont>
        <a:latin typeface="Arial"/>
        <a:ea typeface="Microsoft YaHei"/>
        <a:cs typeface=""/>
      </a:majorFont>
      <a:minorFont>
        <a:latin typeface="Arial"/>
        <a:ea typeface="Microsoft YaHe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 w="12700">
          <a:noFill/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spDef>
    <a:lnDef>
      <a:spPr>
        <a:ln w="12700">
          <a:solidFill>
            <a:schemeClr val="bg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3569</TotalTime>
  <Words>3840</Words>
  <Application>Microsoft Macintosh PowerPoint</Application>
  <PresentationFormat>宽屏</PresentationFormat>
  <Paragraphs>330</Paragraphs>
  <Slides>30</Slides>
  <Notes>28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30</vt:i4>
      </vt:variant>
    </vt:vector>
  </HeadingPairs>
  <TitlesOfParts>
    <vt:vector size="43" baseType="lpstr">
      <vt:lpstr>-apple-system</vt:lpstr>
      <vt:lpstr>等线</vt:lpstr>
      <vt:lpstr>Microsoft YaHei</vt:lpstr>
      <vt:lpstr>Microsoft YaHei</vt:lpstr>
      <vt:lpstr>Arial</vt:lpstr>
      <vt:lpstr>Calibri</vt:lpstr>
      <vt:lpstr>Cambria Math</vt:lpstr>
      <vt:lpstr>Century Gothic</vt:lpstr>
      <vt:lpstr>Segoe UI</vt:lpstr>
      <vt:lpstr>Segoe UI Light</vt:lpstr>
      <vt:lpstr>Verdana</vt:lpstr>
      <vt:lpstr>Office 主题​​</vt:lpstr>
      <vt:lpstr>2_OfficePLUS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GTD0402</dc:creator>
  <cp:lastModifiedBy>杨 联政</cp:lastModifiedBy>
  <cp:revision>103</cp:revision>
  <dcterms:created xsi:type="dcterms:W3CDTF">2019-03-11T14:11:26Z</dcterms:created>
  <dcterms:modified xsi:type="dcterms:W3CDTF">2020-10-23T06:56:44Z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v-yunxl@microsoft.com</vt:lpwstr>
  </property>
  <property fmtid="{D5CDD505-2E9C-101B-9397-08002B2CF9AE}" pid="5" name="MSIP_Label_f42aa342-8706-4288-bd11-ebb85995028c_SetDate">
    <vt:lpwstr>2019-04-12T02:41:52.0160681Z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69373f4c-3b11-4ae9-a932-ee563e5098c6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